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4" r:id="rId9"/>
    <p:sldId id="265" r:id="rId10"/>
    <p:sldId id="270" r:id="rId11"/>
    <p:sldId id="269" r:id="rId12"/>
    <p:sldId id="271" r:id="rId13"/>
    <p:sldId id="272" r:id="rId14"/>
    <p:sldId id="273" r:id="rId15"/>
    <p:sldId id="268" r:id="rId16"/>
    <p:sldId id="267"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80170"/>
    <a:srgbClr val="0E087E"/>
    <a:srgbClr val="0027CC"/>
    <a:srgbClr val="6600FF"/>
    <a:srgbClr val="4A4248"/>
    <a:srgbClr val="4B4249"/>
    <a:srgbClr val="020C1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varScale="1">
        <p:scale>
          <a:sx n="114" d="100"/>
          <a:sy n="114" d="100"/>
        </p:scale>
        <p:origin x="47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jpg>
</file>

<file path=ppt/media/image12.png>
</file>

<file path=ppt/media/image13.png>
</file>

<file path=ppt/media/image14.png>
</file>

<file path=ppt/media/image15.jpg>
</file>

<file path=ppt/media/image16.jpg>
</file>

<file path=ppt/media/image17.png>
</file>

<file path=ppt/media/image18.png>
</file>

<file path=ppt/media/image19.png>
</file>

<file path=ppt/media/image2.jpg>
</file>

<file path=ppt/media/image20.png>
</file>

<file path=ppt/media/image21.jpg>
</file>

<file path=ppt/media/image22.jpg>
</file>

<file path=ppt/media/image23.jpg>
</file>

<file path=ppt/media/image24.jp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FF7B6688-E704-43E6-837A-98E7EDBA1799}" type="datetimeFigureOut">
              <a:rPr lang="pt-BR" smtClean="0"/>
              <a:t>30/05/2019</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C03F227B-32EA-4D19-89C9-C24274DBC69C}" type="slidenum">
              <a:rPr lang="pt-BR" smtClean="0"/>
              <a:t>‹nº›</a:t>
            </a:fld>
            <a:endParaRPr lang="pt-BR"/>
          </a:p>
        </p:txBody>
      </p:sp>
    </p:spTree>
    <p:extLst>
      <p:ext uri="{BB962C8B-B14F-4D97-AF65-F5344CB8AC3E}">
        <p14:creationId xmlns:p14="http://schemas.microsoft.com/office/powerpoint/2010/main" val="21631514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FF7B6688-E704-43E6-837A-98E7EDBA1799}" type="datetimeFigureOut">
              <a:rPr lang="pt-BR" smtClean="0"/>
              <a:t>30/05/2019</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C03F227B-32EA-4D19-89C9-C24274DBC69C}" type="slidenum">
              <a:rPr lang="pt-BR" smtClean="0"/>
              <a:t>‹nº›</a:t>
            </a:fld>
            <a:endParaRPr lang="pt-BR"/>
          </a:p>
        </p:txBody>
      </p:sp>
    </p:spTree>
    <p:extLst>
      <p:ext uri="{BB962C8B-B14F-4D97-AF65-F5344CB8AC3E}">
        <p14:creationId xmlns:p14="http://schemas.microsoft.com/office/powerpoint/2010/main" val="13451044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pt-BR"/>
              <a:t>Clique para editar o título Mestre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FF7B6688-E704-43E6-837A-98E7EDBA1799}" type="datetimeFigureOut">
              <a:rPr lang="pt-BR" smtClean="0"/>
              <a:t>30/05/2019</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C03F227B-32EA-4D19-89C9-C24274DBC69C}" type="slidenum">
              <a:rPr lang="pt-BR" smtClean="0"/>
              <a:t>‹nº›</a:t>
            </a:fld>
            <a:endParaRPr lang="pt-BR"/>
          </a:p>
        </p:txBody>
      </p:sp>
    </p:spTree>
    <p:extLst>
      <p:ext uri="{BB962C8B-B14F-4D97-AF65-F5344CB8AC3E}">
        <p14:creationId xmlns:p14="http://schemas.microsoft.com/office/powerpoint/2010/main" val="37027475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FF7B6688-E704-43E6-837A-98E7EDBA1799}" type="datetimeFigureOut">
              <a:rPr lang="pt-BR" smtClean="0"/>
              <a:t>30/05/2019</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C03F227B-32EA-4D19-89C9-C24274DBC69C}" type="slidenum">
              <a:rPr lang="pt-BR" smtClean="0"/>
              <a:t>‹nº›</a:t>
            </a:fld>
            <a:endParaRPr lang="pt-BR"/>
          </a:p>
        </p:txBody>
      </p:sp>
    </p:spTree>
    <p:extLst>
      <p:ext uri="{BB962C8B-B14F-4D97-AF65-F5344CB8AC3E}">
        <p14:creationId xmlns:p14="http://schemas.microsoft.com/office/powerpoint/2010/main" val="26808639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Editar estilos de texto Mestre</a:t>
            </a:r>
          </a:p>
        </p:txBody>
      </p:sp>
      <p:sp>
        <p:nvSpPr>
          <p:cNvPr id="4" name="Date Placeholder 3"/>
          <p:cNvSpPr>
            <a:spLocks noGrp="1"/>
          </p:cNvSpPr>
          <p:nvPr>
            <p:ph type="dt" sz="half" idx="10"/>
          </p:nvPr>
        </p:nvSpPr>
        <p:spPr/>
        <p:txBody>
          <a:bodyPr/>
          <a:lstStyle/>
          <a:p>
            <a:fld id="{FF7B6688-E704-43E6-837A-98E7EDBA1799}" type="datetimeFigureOut">
              <a:rPr lang="pt-BR" smtClean="0"/>
              <a:t>30/05/2019</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C03F227B-32EA-4D19-89C9-C24274DBC69C}" type="slidenum">
              <a:rPr lang="pt-BR" smtClean="0"/>
              <a:t>‹nº›</a:t>
            </a:fld>
            <a:endParaRPr lang="pt-BR"/>
          </a:p>
        </p:txBody>
      </p:sp>
    </p:spTree>
    <p:extLst>
      <p:ext uri="{BB962C8B-B14F-4D97-AF65-F5344CB8AC3E}">
        <p14:creationId xmlns:p14="http://schemas.microsoft.com/office/powerpoint/2010/main" val="28781768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FF7B6688-E704-43E6-837A-98E7EDBA1799}" type="datetimeFigureOut">
              <a:rPr lang="pt-BR" smtClean="0"/>
              <a:t>30/05/2019</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C03F227B-32EA-4D19-89C9-C24274DBC69C}" type="slidenum">
              <a:rPr lang="pt-BR" smtClean="0"/>
              <a:t>‹nº›</a:t>
            </a:fld>
            <a:endParaRPr lang="pt-BR"/>
          </a:p>
        </p:txBody>
      </p:sp>
    </p:spTree>
    <p:extLst>
      <p:ext uri="{BB962C8B-B14F-4D97-AF65-F5344CB8AC3E}">
        <p14:creationId xmlns:p14="http://schemas.microsoft.com/office/powerpoint/2010/main" val="34366563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pt-BR"/>
              <a:t>Clique para editar o título Mestre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4" name="Content Placeholder 3"/>
          <p:cNvSpPr>
            <a:spLocks noGrp="1"/>
          </p:cNvSpPr>
          <p:nvPr>
            <p:ph sz="half" idx="2"/>
          </p:nvPr>
        </p:nvSpPr>
        <p:spPr>
          <a:xfrm>
            <a:off x="839788" y="2505075"/>
            <a:ext cx="5157787" cy="368458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6" name="Content Placeholder 5"/>
          <p:cNvSpPr>
            <a:spLocks noGrp="1"/>
          </p:cNvSpPr>
          <p:nvPr>
            <p:ph sz="quarter" idx="4"/>
          </p:nvPr>
        </p:nvSpPr>
        <p:spPr>
          <a:xfrm>
            <a:off x="6172200" y="2505075"/>
            <a:ext cx="5183188" cy="368458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FF7B6688-E704-43E6-837A-98E7EDBA1799}" type="datetimeFigureOut">
              <a:rPr lang="pt-BR" smtClean="0"/>
              <a:t>30/05/2019</a:t>
            </a:fld>
            <a:endParaRPr lang="pt-BR"/>
          </a:p>
        </p:txBody>
      </p:sp>
      <p:sp>
        <p:nvSpPr>
          <p:cNvPr id="8" name="Footer Placeholder 7"/>
          <p:cNvSpPr>
            <a:spLocks noGrp="1"/>
          </p:cNvSpPr>
          <p:nvPr>
            <p:ph type="ftr" sz="quarter" idx="11"/>
          </p:nvPr>
        </p:nvSpPr>
        <p:spPr/>
        <p:txBody>
          <a:bodyPr/>
          <a:lstStyle/>
          <a:p>
            <a:endParaRPr lang="pt-BR"/>
          </a:p>
        </p:txBody>
      </p:sp>
      <p:sp>
        <p:nvSpPr>
          <p:cNvPr id="9" name="Slide Number Placeholder 8"/>
          <p:cNvSpPr>
            <a:spLocks noGrp="1"/>
          </p:cNvSpPr>
          <p:nvPr>
            <p:ph type="sldNum" sz="quarter" idx="12"/>
          </p:nvPr>
        </p:nvSpPr>
        <p:spPr/>
        <p:txBody>
          <a:bodyPr/>
          <a:lstStyle/>
          <a:p>
            <a:fld id="{C03F227B-32EA-4D19-89C9-C24274DBC69C}" type="slidenum">
              <a:rPr lang="pt-BR" smtClean="0"/>
              <a:t>‹nº›</a:t>
            </a:fld>
            <a:endParaRPr lang="pt-BR"/>
          </a:p>
        </p:txBody>
      </p:sp>
    </p:spTree>
    <p:extLst>
      <p:ext uri="{BB962C8B-B14F-4D97-AF65-F5344CB8AC3E}">
        <p14:creationId xmlns:p14="http://schemas.microsoft.com/office/powerpoint/2010/main" val="15519494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FF7B6688-E704-43E6-837A-98E7EDBA1799}" type="datetimeFigureOut">
              <a:rPr lang="pt-BR" smtClean="0"/>
              <a:t>30/05/2019</a:t>
            </a:fld>
            <a:endParaRPr lang="pt-BR"/>
          </a:p>
        </p:txBody>
      </p:sp>
      <p:sp>
        <p:nvSpPr>
          <p:cNvPr id="4" name="Footer Placeholder 3"/>
          <p:cNvSpPr>
            <a:spLocks noGrp="1"/>
          </p:cNvSpPr>
          <p:nvPr>
            <p:ph type="ftr" sz="quarter" idx="11"/>
          </p:nvPr>
        </p:nvSpPr>
        <p:spPr/>
        <p:txBody>
          <a:bodyPr/>
          <a:lstStyle/>
          <a:p>
            <a:endParaRPr lang="pt-BR"/>
          </a:p>
        </p:txBody>
      </p:sp>
      <p:sp>
        <p:nvSpPr>
          <p:cNvPr id="5" name="Slide Number Placeholder 4"/>
          <p:cNvSpPr>
            <a:spLocks noGrp="1"/>
          </p:cNvSpPr>
          <p:nvPr>
            <p:ph type="sldNum" sz="quarter" idx="12"/>
          </p:nvPr>
        </p:nvSpPr>
        <p:spPr/>
        <p:txBody>
          <a:bodyPr/>
          <a:lstStyle/>
          <a:p>
            <a:fld id="{C03F227B-32EA-4D19-89C9-C24274DBC69C}" type="slidenum">
              <a:rPr lang="pt-BR" smtClean="0"/>
              <a:t>‹nº›</a:t>
            </a:fld>
            <a:endParaRPr lang="pt-BR"/>
          </a:p>
        </p:txBody>
      </p:sp>
    </p:spTree>
    <p:extLst>
      <p:ext uri="{BB962C8B-B14F-4D97-AF65-F5344CB8AC3E}">
        <p14:creationId xmlns:p14="http://schemas.microsoft.com/office/powerpoint/2010/main" val="23593139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F7B6688-E704-43E6-837A-98E7EDBA1799}" type="datetimeFigureOut">
              <a:rPr lang="pt-BR" smtClean="0"/>
              <a:t>30/05/2019</a:t>
            </a:fld>
            <a:endParaRPr lang="pt-BR"/>
          </a:p>
        </p:txBody>
      </p:sp>
      <p:sp>
        <p:nvSpPr>
          <p:cNvPr id="3" name="Footer Placeholder 2"/>
          <p:cNvSpPr>
            <a:spLocks noGrp="1"/>
          </p:cNvSpPr>
          <p:nvPr>
            <p:ph type="ftr" sz="quarter" idx="11"/>
          </p:nvPr>
        </p:nvSpPr>
        <p:spPr/>
        <p:txBody>
          <a:bodyPr/>
          <a:lstStyle/>
          <a:p>
            <a:endParaRPr lang="pt-BR"/>
          </a:p>
        </p:txBody>
      </p:sp>
      <p:sp>
        <p:nvSpPr>
          <p:cNvPr id="4" name="Slide Number Placeholder 3"/>
          <p:cNvSpPr>
            <a:spLocks noGrp="1"/>
          </p:cNvSpPr>
          <p:nvPr>
            <p:ph type="sldNum" sz="quarter" idx="12"/>
          </p:nvPr>
        </p:nvSpPr>
        <p:spPr/>
        <p:txBody>
          <a:bodyPr/>
          <a:lstStyle/>
          <a:p>
            <a:fld id="{C03F227B-32EA-4D19-89C9-C24274DBC69C}" type="slidenum">
              <a:rPr lang="pt-BR" smtClean="0"/>
              <a:t>‹nº›</a:t>
            </a:fld>
            <a:endParaRPr lang="pt-BR"/>
          </a:p>
        </p:txBody>
      </p:sp>
    </p:spTree>
    <p:extLst>
      <p:ext uri="{BB962C8B-B14F-4D97-AF65-F5344CB8AC3E}">
        <p14:creationId xmlns:p14="http://schemas.microsoft.com/office/powerpoint/2010/main" val="1640175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Date Placeholder 4"/>
          <p:cNvSpPr>
            <a:spLocks noGrp="1"/>
          </p:cNvSpPr>
          <p:nvPr>
            <p:ph type="dt" sz="half" idx="10"/>
          </p:nvPr>
        </p:nvSpPr>
        <p:spPr/>
        <p:txBody>
          <a:bodyPr/>
          <a:lstStyle/>
          <a:p>
            <a:fld id="{FF7B6688-E704-43E6-837A-98E7EDBA1799}" type="datetimeFigureOut">
              <a:rPr lang="pt-BR" smtClean="0"/>
              <a:t>30/05/2019</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C03F227B-32EA-4D19-89C9-C24274DBC69C}" type="slidenum">
              <a:rPr lang="pt-BR" smtClean="0"/>
              <a:t>‹nº›</a:t>
            </a:fld>
            <a:endParaRPr lang="pt-BR"/>
          </a:p>
        </p:txBody>
      </p:sp>
    </p:spTree>
    <p:extLst>
      <p:ext uri="{BB962C8B-B14F-4D97-AF65-F5344CB8AC3E}">
        <p14:creationId xmlns:p14="http://schemas.microsoft.com/office/powerpoint/2010/main" val="25443252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a:t>Clique no ícone para adicionar uma imagem</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Date Placeholder 4"/>
          <p:cNvSpPr>
            <a:spLocks noGrp="1"/>
          </p:cNvSpPr>
          <p:nvPr>
            <p:ph type="dt" sz="half" idx="10"/>
          </p:nvPr>
        </p:nvSpPr>
        <p:spPr/>
        <p:txBody>
          <a:bodyPr/>
          <a:lstStyle/>
          <a:p>
            <a:fld id="{FF7B6688-E704-43E6-837A-98E7EDBA1799}" type="datetimeFigureOut">
              <a:rPr lang="pt-BR" smtClean="0"/>
              <a:t>30/05/2019</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C03F227B-32EA-4D19-89C9-C24274DBC69C}" type="slidenum">
              <a:rPr lang="pt-BR" smtClean="0"/>
              <a:t>‹nº›</a:t>
            </a:fld>
            <a:endParaRPr lang="pt-BR"/>
          </a:p>
        </p:txBody>
      </p:sp>
    </p:spTree>
    <p:extLst>
      <p:ext uri="{BB962C8B-B14F-4D97-AF65-F5344CB8AC3E}">
        <p14:creationId xmlns:p14="http://schemas.microsoft.com/office/powerpoint/2010/main" val="6315069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7B6688-E704-43E6-837A-98E7EDBA1799}" type="datetimeFigureOut">
              <a:rPr lang="pt-BR" smtClean="0"/>
              <a:t>30/05/2019</a:t>
            </a:fld>
            <a:endParaRPr lang="pt-B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3F227B-32EA-4D19-89C9-C24274DBC69C}" type="slidenum">
              <a:rPr lang="pt-BR" smtClean="0"/>
              <a:t>‹nº›</a:t>
            </a:fld>
            <a:endParaRPr lang="pt-BR"/>
          </a:p>
        </p:txBody>
      </p:sp>
    </p:spTree>
    <p:extLst>
      <p:ext uri="{BB962C8B-B14F-4D97-AF65-F5344CB8AC3E}">
        <p14:creationId xmlns:p14="http://schemas.microsoft.com/office/powerpoint/2010/main" val="60112970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4.jpg"/><Relationship Id="rId2" Type="http://schemas.openxmlformats.org/officeDocument/2006/relationships/image" Target="../media/image2.jpg"/><Relationship Id="rId1" Type="http://schemas.openxmlformats.org/officeDocument/2006/relationships/slideLayout" Target="../slideLayouts/slideLayout3.xml"/><Relationship Id="rId6" Type="http://schemas.openxmlformats.org/officeDocument/2006/relationships/image" Target="../media/image23.jpg"/><Relationship Id="rId5" Type="http://schemas.openxmlformats.org/officeDocument/2006/relationships/image" Target="../media/image22.jp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g"/><Relationship Id="rId1" Type="http://schemas.openxmlformats.org/officeDocument/2006/relationships/slideLayout" Target="../slideLayouts/slideLayout5.xml"/><Relationship Id="rId5" Type="http://schemas.openxmlformats.org/officeDocument/2006/relationships/image" Target="../media/image25.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8.png"/><Relationship Id="rId2" Type="http://schemas.openxmlformats.org/officeDocument/2006/relationships/image" Target="../media/image2.jpg"/><Relationship Id="rId1" Type="http://schemas.openxmlformats.org/officeDocument/2006/relationships/slideLayout" Target="../slideLayouts/slideLayout3.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g"/><Relationship Id="rId1" Type="http://schemas.openxmlformats.org/officeDocument/2006/relationships/slideLayout" Target="../slideLayouts/slideLayout3.xml"/><Relationship Id="rId5" Type="http://schemas.openxmlformats.org/officeDocument/2006/relationships/image" Target="../media/image29.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g"/><Relationship Id="rId1" Type="http://schemas.openxmlformats.org/officeDocument/2006/relationships/slideLayout" Target="../slideLayouts/slideLayout3.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g"/><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jpg"/><Relationship Id="rId1" Type="http://schemas.openxmlformats.org/officeDocument/2006/relationships/slideLayout" Target="../slideLayouts/slideLayout3.xml"/><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9.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2.jpg"/><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8.jpg"/><Relationship Id="rId4" Type="http://schemas.openxmlformats.org/officeDocument/2006/relationships/image" Target="../media/image7.jp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g"/><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11.jp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g"/><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g"/><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g"/><Relationship Id="rId1" Type="http://schemas.openxmlformats.org/officeDocument/2006/relationships/slideLayout" Target="../slideLayouts/slideLayout3.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6.png"/><Relationship Id="rId7" Type="http://schemas.openxmlformats.org/officeDocument/2006/relationships/image" Target="../media/image19.png"/><Relationship Id="rId2" Type="http://schemas.openxmlformats.org/officeDocument/2006/relationships/image" Target="../media/image2.jpg"/><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g"/><Relationship Id="rId1" Type="http://schemas.openxmlformats.org/officeDocument/2006/relationships/slideLayout" Target="../slideLayouts/slideLayout3.xml"/><Relationship Id="rId5" Type="http://schemas.openxmlformats.org/officeDocument/2006/relationships/image" Target="../media/image21.jp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m 13">
            <a:extLst>
              <a:ext uri="{FF2B5EF4-FFF2-40B4-BE49-F238E27FC236}">
                <a16:creationId xmlns:a16="http://schemas.microsoft.com/office/drawing/2014/main" id="{A5C656DD-54A4-4C1E-8E3F-A91E84CCB9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741457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640C4635-7089-472B-A37C-AE69BE00B7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6872155"/>
          </a:xfrm>
          <a:prstGeom prst="rect">
            <a:avLst/>
          </a:prstGeom>
        </p:spPr>
      </p:pic>
      <p:pic>
        <p:nvPicPr>
          <p:cNvPr id="5" name="Imagem 4">
            <a:extLst>
              <a:ext uri="{FF2B5EF4-FFF2-40B4-BE49-F238E27FC236}">
                <a16:creationId xmlns:a16="http://schemas.microsoft.com/office/drawing/2014/main" id="{ACDF8B6C-1AF2-4472-8973-5E52BEDB07C0}"/>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0" y="0"/>
            <a:ext cx="4488110" cy="1392573"/>
          </a:xfrm>
          <a:prstGeom prst="rect">
            <a:avLst/>
          </a:prstGeom>
        </p:spPr>
      </p:pic>
      <p:sp>
        <p:nvSpPr>
          <p:cNvPr id="6" name="CaixaDeTexto 5">
            <a:extLst>
              <a:ext uri="{FF2B5EF4-FFF2-40B4-BE49-F238E27FC236}">
                <a16:creationId xmlns:a16="http://schemas.microsoft.com/office/drawing/2014/main" id="{BFD0ADBE-AA3F-47EF-996C-BE3A31FA54A5}"/>
              </a:ext>
            </a:extLst>
          </p:cNvPr>
          <p:cNvSpPr txBox="1"/>
          <p:nvPr/>
        </p:nvSpPr>
        <p:spPr>
          <a:xfrm>
            <a:off x="1010872" y="363855"/>
            <a:ext cx="2785145" cy="584775"/>
          </a:xfrm>
          <a:prstGeom prst="rect">
            <a:avLst/>
          </a:prstGeom>
          <a:noFill/>
        </p:spPr>
        <p:txBody>
          <a:bodyPr wrap="square" rtlCol="0">
            <a:spAutoFit/>
          </a:bodyPr>
          <a:lstStyle/>
          <a:p>
            <a:r>
              <a:rPr lang="pt-BR" sz="3200" dirty="0">
                <a:solidFill>
                  <a:schemeClr val="bg1"/>
                </a:solidFill>
                <a:latin typeface="Pirata One" pitchFamily="2" charset="0"/>
              </a:rPr>
              <a:t>Mecânicas</a:t>
            </a:r>
          </a:p>
        </p:txBody>
      </p:sp>
      <p:sp>
        <p:nvSpPr>
          <p:cNvPr id="2" name="CaixaDeTexto 1">
            <a:extLst>
              <a:ext uri="{FF2B5EF4-FFF2-40B4-BE49-F238E27FC236}">
                <a16:creationId xmlns:a16="http://schemas.microsoft.com/office/drawing/2014/main" id="{2938AF31-4FA7-4B7B-B2F1-4394FF0CC9BF}"/>
              </a:ext>
            </a:extLst>
          </p:cNvPr>
          <p:cNvSpPr txBox="1"/>
          <p:nvPr/>
        </p:nvSpPr>
        <p:spPr>
          <a:xfrm>
            <a:off x="2545748" y="4814644"/>
            <a:ext cx="7269061" cy="1421928"/>
          </a:xfrm>
          <a:prstGeom prst="rect">
            <a:avLst/>
          </a:prstGeom>
          <a:noFill/>
        </p:spPr>
        <p:txBody>
          <a:bodyPr wrap="square" rtlCol="0">
            <a:spAutoFit/>
          </a:bodyPr>
          <a:lstStyle/>
          <a:p>
            <a:pPr algn="just" defTabSz="914400">
              <a:lnSpc>
                <a:spcPct val="90000"/>
              </a:lnSpc>
              <a:spcBef>
                <a:spcPts val="1000"/>
              </a:spcBef>
            </a:pPr>
            <a:r>
              <a:rPr lang="pt-BR" sz="2400" dirty="0">
                <a:solidFill>
                  <a:schemeClr val="tx1">
                    <a:lumMod val="95000"/>
                    <a:lumOff val="5000"/>
                  </a:schemeClr>
                </a:solidFill>
                <a:latin typeface="Augusta" panose="02000503020000020003" pitchFamily="2" charset="0"/>
                <a:ea typeface="Roboto Th" pitchFamily="2" charset="0"/>
              </a:rPr>
              <a:t>Além de ter as mecânicas básicas como andar, pular e correr, o personagem principal poderá dar um rolamento para melhorar na esquiva, terá ataques e também utilizar de sua picareta.</a:t>
            </a:r>
          </a:p>
        </p:txBody>
      </p:sp>
      <p:pic>
        <p:nvPicPr>
          <p:cNvPr id="12" name="Imagem 11">
            <a:extLst>
              <a:ext uri="{FF2B5EF4-FFF2-40B4-BE49-F238E27FC236}">
                <a16:creationId xmlns:a16="http://schemas.microsoft.com/office/drawing/2014/main" id="{58BD5E97-3218-4267-9EBB-350008A2BA2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17746" y="4932090"/>
            <a:ext cx="813818" cy="1737364"/>
          </a:xfrm>
          <a:prstGeom prst="rect">
            <a:avLst/>
          </a:prstGeom>
        </p:spPr>
      </p:pic>
      <p:pic>
        <p:nvPicPr>
          <p:cNvPr id="4" name="Imagem 3">
            <a:extLst>
              <a:ext uri="{FF2B5EF4-FFF2-40B4-BE49-F238E27FC236}">
                <a16:creationId xmlns:a16="http://schemas.microsoft.com/office/drawing/2014/main" id="{1271205B-46FE-4853-9694-39025D118F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6023" y="2043356"/>
            <a:ext cx="3219450" cy="2533650"/>
          </a:xfrm>
          <a:prstGeom prst="rect">
            <a:avLst/>
          </a:prstGeom>
          <a:ln>
            <a:noFill/>
          </a:ln>
          <a:effectLst>
            <a:softEdge rad="112500"/>
          </a:effectLst>
        </p:spPr>
      </p:pic>
      <p:pic>
        <p:nvPicPr>
          <p:cNvPr id="9" name="Imagem 8">
            <a:extLst>
              <a:ext uri="{FF2B5EF4-FFF2-40B4-BE49-F238E27FC236}">
                <a16:creationId xmlns:a16="http://schemas.microsoft.com/office/drawing/2014/main" id="{17ED194F-2DC4-4E63-8D85-2F7991C60D8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30758" y="2086122"/>
            <a:ext cx="3530481" cy="2506144"/>
          </a:xfrm>
          <a:prstGeom prst="rect">
            <a:avLst/>
          </a:prstGeom>
          <a:ln>
            <a:noFill/>
          </a:ln>
          <a:effectLst>
            <a:softEdge rad="112500"/>
          </a:effectLst>
        </p:spPr>
      </p:pic>
      <p:pic>
        <p:nvPicPr>
          <p:cNvPr id="15" name="Imagem 14">
            <a:extLst>
              <a:ext uri="{FF2B5EF4-FFF2-40B4-BE49-F238E27FC236}">
                <a16:creationId xmlns:a16="http://schemas.microsoft.com/office/drawing/2014/main" id="{E9E371E2-BE67-46C9-A0F7-B03806B35DE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180926" y="2086122"/>
            <a:ext cx="2728208" cy="2506144"/>
          </a:xfrm>
          <a:prstGeom prst="rect">
            <a:avLst/>
          </a:prstGeom>
          <a:ln>
            <a:noFill/>
          </a:ln>
          <a:effectLst>
            <a:softEdge rad="112500"/>
          </a:effectLst>
        </p:spPr>
      </p:pic>
    </p:spTree>
    <p:extLst>
      <p:ext uri="{BB962C8B-B14F-4D97-AF65-F5344CB8AC3E}">
        <p14:creationId xmlns:p14="http://schemas.microsoft.com/office/powerpoint/2010/main" val="9261772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Imagem 14">
            <a:extLst>
              <a:ext uri="{FF2B5EF4-FFF2-40B4-BE49-F238E27FC236}">
                <a16:creationId xmlns:a16="http://schemas.microsoft.com/office/drawing/2014/main" id="{46B69A77-6678-489F-8DDE-CB488C73D4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6872155"/>
          </a:xfrm>
          <a:prstGeom prst="rect">
            <a:avLst/>
          </a:prstGeom>
        </p:spPr>
      </p:pic>
      <p:pic>
        <p:nvPicPr>
          <p:cNvPr id="3" name="Imagem 2">
            <a:extLst>
              <a:ext uri="{FF2B5EF4-FFF2-40B4-BE49-F238E27FC236}">
                <a16:creationId xmlns:a16="http://schemas.microsoft.com/office/drawing/2014/main" id="{D00B6C4C-F6C0-4BB5-BAA7-3381F5B4AC38}"/>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0" y="0"/>
            <a:ext cx="4488110" cy="1392573"/>
          </a:xfrm>
          <a:prstGeom prst="rect">
            <a:avLst/>
          </a:prstGeom>
        </p:spPr>
      </p:pic>
      <p:sp>
        <p:nvSpPr>
          <p:cNvPr id="9" name="Espaço Reservado para Conteúdo 8">
            <a:extLst>
              <a:ext uri="{FF2B5EF4-FFF2-40B4-BE49-F238E27FC236}">
                <a16:creationId xmlns:a16="http://schemas.microsoft.com/office/drawing/2014/main" id="{BB975868-FE87-4684-97E2-91CEF1D90DE8}"/>
              </a:ext>
            </a:extLst>
          </p:cNvPr>
          <p:cNvSpPr>
            <a:spLocks noGrp="1"/>
          </p:cNvSpPr>
          <p:nvPr>
            <p:ph sz="quarter" idx="4"/>
          </p:nvPr>
        </p:nvSpPr>
        <p:spPr>
          <a:xfrm>
            <a:off x="10041622" y="4518884"/>
            <a:ext cx="2150378" cy="2339116"/>
          </a:xfrm>
        </p:spPr>
        <p:txBody>
          <a:bodyPr/>
          <a:lstStyle/>
          <a:p>
            <a:endParaRPr lang="pt-BR"/>
          </a:p>
          <a:p>
            <a:endParaRPr lang="pt-BR"/>
          </a:p>
          <a:p>
            <a:pPr marL="0" indent="0">
              <a:buNone/>
            </a:pPr>
            <a:endParaRPr lang="pt-BR" dirty="0"/>
          </a:p>
        </p:txBody>
      </p:sp>
      <p:sp>
        <p:nvSpPr>
          <p:cNvPr id="4" name="CaixaDeTexto 3">
            <a:extLst>
              <a:ext uri="{FF2B5EF4-FFF2-40B4-BE49-F238E27FC236}">
                <a16:creationId xmlns:a16="http://schemas.microsoft.com/office/drawing/2014/main" id="{80823DEF-0822-44B4-89F7-A8665AA9A863}"/>
              </a:ext>
            </a:extLst>
          </p:cNvPr>
          <p:cNvSpPr txBox="1"/>
          <p:nvPr/>
        </p:nvSpPr>
        <p:spPr>
          <a:xfrm>
            <a:off x="1350626" y="321725"/>
            <a:ext cx="1111543" cy="584775"/>
          </a:xfrm>
          <a:prstGeom prst="rect">
            <a:avLst/>
          </a:prstGeom>
          <a:noFill/>
        </p:spPr>
        <p:txBody>
          <a:bodyPr wrap="square" rtlCol="0">
            <a:spAutoFit/>
          </a:bodyPr>
          <a:lstStyle/>
          <a:p>
            <a:r>
              <a:rPr lang="pt-BR" sz="3200" dirty="0">
                <a:solidFill>
                  <a:schemeClr val="bg1"/>
                </a:solidFill>
                <a:latin typeface="Pirata One" pitchFamily="2" charset="0"/>
              </a:rPr>
              <a:t>Mapa</a:t>
            </a:r>
          </a:p>
        </p:txBody>
      </p:sp>
      <p:pic>
        <p:nvPicPr>
          <p:cNvPr id="14" name="Imagem 13">
            <a:extLst>
              <a:ext uri="{FF2B5EF4-FFF2-40B4-BE49-F238E27FC236}">
                <a16:creationId xmlns:a16="http://schemas.microsoft.com/office/drawing/2014/main" id="{5E3CFCA2-7F6D-48CD-AD06-7ED1FC667A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17746" y="4932090"/>
            <a:ext cx="813818" cy="1737364"/>
          </a:xfrm>
          <a:prstGeom prst="rect">
            <a:avLst/>
          </a:prstGeom>
        </p:spPr>
      </p:pic>
      <p:pic>
        <p:nvPicPr>
          <p:cNvPr id="2" name="Imagem 1">
            <a:extLst>
              <a:ext uri="{FF2B5EF4-FFF2-40B4-BE49-F238E27FC236}">
                <a16:creationId xmlns:a16="http://schemas.microsoft.com/office/drawing/2014/main" id="{17EC2A34-2237-440A-8C6B-768287601FC6}"/>
              </a:ext>
            </a:extLst>
          </p:cNvPr>
          <p:cNvPicPr>
            <a:picLocks noChangeAspect="1"/>
          </p:cNvPicPr>
          <p:nvPr/>
        </p:nvPicPr>
        <p:blipFill rotWithShape="1">
          <a:blip r:embed="rId5"/>
          <a:srcRect l="22981" t="13218" r="35909" b="34108"/>
          <a:stretch/>
        </p:blipFill>
        <p:spPr>
          <a:xfrm>
            <a:off x="3014777" y="1574085"/>
            <a:ext cx="6162444" cy="4441528"/>
          </a:xfrm>
          <a:prstGeom prst="rect">
            <a:avLst/>
          </a:prstGeom>
          <a:ln>
            <a:noFill/>
          </a:ln>
          <a:effectLst>
            <a:softEdge rad="112500"/>
          </a:effectLst>
        </p:spPr>
      </p:pic>
      <p:sp>
        <p:nvSpPr>
          <p:cNvPr id="5" name="CaixaDeTexto 4">
            <a:extLst>
              <a:ext uri="{FF2B5EF4-FFF2-40B4-BE49-F238E27FC236}">
                <a16:creationId xmlns:a16="http://schemas.microsoft.com/office/drawing/2014/main" id="{6B8FB25A-6661-4B36-8D8C-D628A19BE40D}"/>
              </a:ext>
            </a:extLst>
          </p:cNvPr>
          <p:cNvSpPr txBox="1"/>
          <p:nvPr/>
        </p:nvSpPr>
        <p:spPr>
          <a:xfrm>
            <a:off x="7302784" y="2819165"/>
            <a:ext cx="1333850" cy="400110"/>
          </a:xfrm>
          <a:prstGeom prst="rect">
            <a:avLst/>
          </a:prstGeom>
          <a:noFill/>
        </p:spPr>
        <p:txBody>
          <a:bodyPr wrap="square" rtlCol="0">
            <a:spAutoFit/>
          </a:bodyPr>
          <a:lstStyle/>
          <a:p>
            <a:r>
              <a:rPr lang="pt-BR" sz="2000" b="1" dirty="0">
                <a:solidFill>
                  <a:schemeClr val="bg1"/>
                </a:solidFill>
                <a:latin typeface="Augusta" panose="02000503020000020003" pitchFamily="2" charset="0"/>
                <a:ea typeface="Roboto Th" pitchFamily="2" charset="0"/>
              </a:rPr>
              <a:t>Condado</a:t>
            </a:r>
          </a:p>
        </p:txBody>
      </p:sp>
      <p:sp>
        <p:nvSpPr>
          <p:cNvPr id="6" name="CaixaDeTexto 5">
            <a:extLst>
              <a:ext uri="{FF2B5EF4-FFF2-40B4-BE49-F238E27FC236}">
                <a16:creationId xmlns:a16="http://schemas.microsoft.com/office/drawing/2014/main" id="{ECC3F837-E4DB-430B-B17B-DD48DC957AAF}"/>
              </a:ext>
            </a:extLst>
          </p:cNvPr>
          <p:cNvSpPr txBox="1"/>
          <p:nvPr/>
        </p:nvSpPr>
        <p:spPr>
          <a:xfrm>
            <a:off x="5394120" y="3707935"/>
            <a:ext cx="886437" cy="369332"/>
          </a:xfrm>
          <a:prstGeom prst="rect">
            <a:avLst/>
          </a:prstGeom>
          <a:noFill/>
        </p:spPr>
        <p:txBody>
          <a:bodyPr wrap="square" rtlCol="0">
            <a:spAutoFit/>
          </a:bodyPr>
          <a:lstStyle/>
          <a:p>
            <a:r>
              <a:rPr lang="pt-BR" dirty="0">
                <a:solidFill>
                  <a:schemeClr val="bg1"/>
                </a:solidFill>
                <a:latin typeface="Augusta" panose="02000503020000020003" pitchFamily="2" charset="0"/>
              </a:rPr>
              <a:t>Porto</a:t>
            </a:r>
          </a:p>
        </p:txBody>
      </p:sp>
      <p:sp>
        <p:nvSpPr>
          <p:cNvPr id="11" name="CaixaDeTexto 10">
            <a:extLst>
              <a:ext uri="{FF2B5EF4-FFF2-40B4-BE49-F238E27FC236}">
                <a16:creationId xmlns:a16="http://schemas.microsoft.com/office/drawing/2014/main" id="{9622273D-C7C1-43AB-949B-1B3FE2904ED5}"/>
              </a:ext>
            </a:extLst>
          </p:cNvPr>
          <p:cNvSpPr txBox="1"/>
          <p:nvPr/>
        </p:nvSpPr>
        <p:spPr>
          <a:xfrm>
            <a:off x="6171499" y="4394978"/>
            <a:ext cx="886437" cy="369332"/>
          </a:xfrm>
          <a:prstGeom prst="rect">
            <a:avLst/>
          </a:prstGeom>
          <a:noFill/>
        </p:spPr>
        <p:txBody>
          <a:bodyPr wrap="square" rtlCol="0">
            <a:spAutoFit/>
          </a:bodyPr>
          <a:lstStyle/>
          <a:p>
            <a:r>
              <a:rPr lang="pt-BR" dirty="0">
                <a:solidFill>
                  <a:schemeClr val="bg1"/>
                </a:solidFill>
                <a:latin typeface="Augusta" panose="02000503020000020003" pitchFamily="2" charset="0"/>
              </a:rPr>
              <a:t>Floresta</a:t>
            </a:r>
          </a:p>
        </p:txBody>
      </p:sp>
      <p:sp>
        <p:nvSpPr>
          <p:cNvPr id="12" name="CaixaDeTexto 11">
            <a:extLst>
              <a:ext uri="{FF2B5EF4-FFF2-40B4-BE49-F238E27FC236}">
                <a16:creationId xmlns:a16="http://schemas.microsoft.com/office/drawing/2014/main" id="{A1AD2764-60E0-439B-8FF7-E32732E8BA11}"/>
              </a:ext>
            </a:extLst>
          </p:cNvPr>
          <p:cNvSpPr txBox="1"/>
          <p:nvPr/>
        </p:nvSpPr>
        <p:spPr>
          <a:xfrm>
            <a:off x="7458763" y="4712827"/>
            <a:ext cx="1021892" cy="369332"/>
          </a:xfrm>
          <a:prstGeom prst="rect">
            <a:avLst/>
          </a:prstGeom>
          <a:noFill/>
        </p:spPr>
        <p:txBody>
          <a:bodyPr wrap="square" rtlCol="0">
            <a:spAutoFit/>
          </a:bodyPr>
          <a:lstStyle/>
          <a:p>
            <a:r>
              <a:rPr lang="pt-BR" dirty="0">
                <a:solidFill>
                  <a:schemeClr val="bg1"/>
                </a:solidFill>
                <a:latin typeface="Augusta" panose="02000503020000020003" pitchFamily="2" charset="0"/>
              </a:rPr>
              <a:t>Labirinto</a:t>
            </a:r>
          </a:p>
        </p:txBody>
      </p:sp>
      <p:sp>
        <p:nvSpPr>
          <p:cNvPr id="16" name="CaixaDeTexto 15">
            <a:extLst>
              <a:ext uri="{FF2B5EF4-FFF2-40B4-BE49-F238E27FC236}">
                <a16:creationId xmlns:a16="http://schemas.microsoft.com/office/drawing/2014/main" id="{EF457DAC-F44E-4DC1-8B36-BF30CE4537E5}"/>
              </a:ext>
            </a:extLst>
          </p:cNvPr>
          <p:cNvSpPr txBox="1"/>
          <p:nvPr/>
        </p:nvSpPr>
        <p:spPr>
          <a:xfrm>
            <a:off x="5904450" y="5229368"/>
            <a:ext cx="1021892" cy="646331"/>
          </a:xfrm>
          <a:prstGeom prst="rect">
            <a:avLst/>
          </a:prstGeom>
          <a:noFill/>
        </p:spPr>
        <p:txBody>
          <a:bodyPr wrap="square" rtlCol="0">
            <a:spAutoFit/>
          </a:bodyPr>
          <a:lstStyle/>
          <a:p>
            <a:r>
              <a:rPr lang="pt-BR" dirty="0">
                <a:solidFill>
                  <a:schemeClr val="bg1"/>
                </a:solidFill>
                <a:latin typeface="Augusta" panose="02000503020000020003" pitchFamily="2" charset="0"/>
              </a:rPr>
              <a:t>Entrada Caverna</a:t>
            </a:r>
          </a:p>
        </p:txBody>
      </p:sp>
      <p:sp>
        <p:nvSpPr>
          <p:cNvPr id="17" name="CaixaDeTexto 16">
            <a:extLst>
              <a:ext uri="{FF2B5EF4-FFF2-40B4-BE49-F238E27FC236}">
                <a16:creationId xmlns:a16="http://schemas.microsoft.com/office/drawing/2014/main" id="{146C2448-F59A-4CE7-8979-23323F84E3CD}"/>
              </a:ext>
            </a:extLst>
          </p:cNvPr>
          <p:cNvSpPr txBox="1"/>
          <p:nvPr/>
        </p:nvSpPr>
        <p:spPr>
          <a:xfrm>
            <a:off x="4082192" y="4591417"/>
            <a:ext cx="1125692" cy="646331"/>
          </a:xfrm>
          <a:prstGeom prst="rect">
            <a:avLst/>
          </a:prstGeom>
          <a:noFill/>
        </p:spPr>
        <p:txBody>
          <a:bodyPr wrap="square" rtlCol="0">
            <a:spAutoFit/>
          </a:bodyPr>
          <a:lstStyle/>
          <a:p>
            <a:r>
              <a:rPr lang="pt-BR" dirty="0">
                <a:solidFill>
                  <a:schemeClr val="bg1"/>
                </a:solidFill>
                <a:latin typeface="Augusta" panose="02000503020000020003" pitchFamily="2" charset="0"/>
              </a:rPr>
              <a:t>Ilha da Fertilidade</a:t>
            </a:r>
          </a:p>
        </p:txBody>
      </p:sp>
      <p:sp>
        <p:nvSpPr>
          <p:cNvPr id="18" name="CaixaDeTexto 17">
            <a:extLst>
              <a:ext uri="{FF2B5EF4-FFF2-40B4-BE49-F238E27FC236}">
                <a16:creationId xmlns:a16="http://schemas.microsoft.com/office/drawing/2014/main" id="{00222575-C4AE-4FAF-9204-03F05EF14550}"/>
              </a:ext>
            </a:extLst>
          </p:cNvPr>
          <p:cNvSpPr txBox="1"/>
          <p:nvPr/>
        </p:nvSpPr>
        <p:spPr>
          <a:xfrm>
            <a:off x="8290784" y="3570302"/>
            <a:ext cx="886437" cy="644598"/>
          </a:xfrm>
          <a:prstGeom prst="rect">
            <a:avLst/>
          </a:prstGeom>
          <a:noFill/>
        </p:spPr>
        <p:txBody>
          <a:bodyPr wrap="square" rtlCol="0">
            <a:spAutoFit/>
          </a:bodyPr>
          <a:lstStyle/>
          <a:p>
            <a:r>
              <a:rPr lang="pt-BR" dirty="0">
                <a:solidFill>
                  <a:schemeClr val="bg1"/>
                </a:solidFill>
                <a:latin typeface="Augusta" panose="02000503020000020003" pitchFamily="2" charset="0"/>
              </a:rPr>
              <a:t>Casa Ferreiro</a:t>
            </a:r>
          </a:p>
        </p:txBody>
      </p:sp>
    </p:spTree>
    <p:extLst>
      <p:ext uri="{BB962C8B-B14F-4D97-AF65-F5344CB8AC3E}">
        <p14:creationId xmlns:p14="http://schemas.microsoft.com/office/powerpoint/2010/main" val="1130905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m 10">
            <a:extLst>
              <a:ext uri="{FF2B5EF4-FFF2-40B4-BE49-F238E27FC236}">
                <a16:creationId xmlns:a16="http://schemas.microsoft.com/office/drawing/2014/main" id="{9F8985AE-1CB7-4203-A8EB-98D81DA64A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6872155"/>
          </a:xfrm>
          <a:prstGeom prst="rect">
            <a:avLst/>
          </a:prstGeom>
        </p:spPr>
      </p:pic>
      <p:pic>
        <p:nvPicPr>
          <p:cNvPr id="5" name="Imagem 4">
            <a:extLst>
              <a:ext uri="{FF2B5EF4-FFF2-40B4-BE49-F238E27FC236}">
                <a16:creationId xmlns:a16="http://schemas.microsoft.com/office/drawing/2014/main" id="{ACDF8B6C-1AF2-4472-8973-5E52BEDB07C0}"/>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0" y="0"/>
            <a:ext cx="4488110" cy="1392573"/>
          </a:xfrm>
          <a:prstGeom prst="rect">
            <a:avLst/>
          </a:prstGeom>
        </p:spPr>
      </p:pic>
      <p:sp>
        <p:nvSpPr>
          <p:cNvPr id="6" name="CaixaDeTexto 5">
            <a:extLst>
              <a:ext uri="{FF2B5EF4-FFF2-40B4-BE49-F238E27FC236}">
                <a16:creationId xmlns:a16="http://schemas.microsoft.com/office/drawing/2014/main" id="{BFD0ADBE-AA3F-47EF-996C-BE3A31FA54A5}"/>
              </a:ext>
            </a:extLst>
          </p:cNvPr>
          <p:cNvSpPr txBox="1"/>
          <p:nvPr/>
        </p:nvSpPr>
        <p:spPr>
          <a:xfrm>
            <a:off x="171974" y="393497"/>
            <a:ext cx="3879909" cy="523220"/>
          </a:xfrm>
          <a:prstGeom prst="rect">
            <a:avLst/>
          </a:prstGeom>
          <a:noFill/>
        </p:spPr>
        <p:txBody>
          <a:bodyPr wrap="square" rtlCol="0">
            <a:spAutoFit/>
          </a:bodyPr>
          <a:lstStyle/>
          <a:p>
            <a:r>
              <a:rPr lang="pt-BR" sz="2800" dirty="0">
                <a:solidFill>
                  <a:schemeClr val="bg1"/>
                </a:solidFill>
                <a:latin typeface="Pirata One" pitchFamily="2" charset="0"/>
              </a:rPr>
              <a:t>Level Design - Caverna</a:t>
            </a:r>
          </a:p>
        </p:txBody>
      </p:sp>
      <p:pic>
        <p:nvPicPr>
          <p:cNvPr id="10" name="Imagem 9">
            <a:extLst>
              <a:ext uri="{FF2B5EF4-FFF2-40B4-BE49-F238E27FC236}">
                <a16:creationId xmlns:a16="http://schemas.microsoft.com/office/drawing/2014/main" id="{3787151D-5EC6-4BC8-A151-ABABF096620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17746" y="4932090"/>
            <a:ext cx="813818" cy="1737364"/>
          </a:xfrm>
          <a:prstGeom prst="rect">
            <a:avLst/>
          </a:prstGeom>
        </p:spPr>
      </p:pic>
      <p:pic>
        <p:nvPicPr>
          <p:cNvPr id="2" name="Imagem 1">
            <a:extLst>
              <a:ext uri="{FF2B5EF4-FFF2-40B4-BE49-F238E27FC236}">
                <a16:creationId xmlns:a16="http://schemas.microsoft.com/office/drawing/2014/main" id="{679721DC-5330-45DB-BFBE-D219916EEC83}"/>
              </a:ext>
            </a:extLst>
          </p:cNvPr>
          <p:cNvPicPr>
            <a:picLocks noChangeAspect="1"/>
          </p:cNvPicPr>
          <p:nvPr/>
        </p:nvPicPr>
        <p:blipFill rotWithShape="1">
          <a:blip r:embed="rId5"/>
          <a:srcRect l="15688" t="11009" r="25482" b="34190"/>
          <a:stretch/>
        </p:blipFill>
        <p:spPr>
          <a:xfrm>
            <a:off x="8077727" y="344694"/>
            <a:ext cx="3879909" cy="2032982"/>
          </a:xfrm>
          <a:prstGeom prst="rect">
            <a:avLst/>
          </a:prstGeom>
          <a:ln>
            <a:noFill/>
          </a:ln>
          <a:effectLst>
            <a:softEdge rad="112500"/>
          </a:effectLst>
        </p:spPr>
      </p:pic>
      <p:pic>
        <p:nvPicPr>
          <p:cNvPr id="7" name="Imagem 6">
            <a:extLst>
              <a:ext uri="{FF2B5EF4-FFF2-40B4-BE49-F238E27FC236}">
                <a16:creationId xmlns:a16="http://schemas.microsoft.com/office/drawing/2014/main" id="{C2B0D399-1964-4233-A0FD-349EBB5C8507}"/>
              </a:ext>
            </a:extLst>
          </p:cNvPr>
          <p:cNvPicPr>
            <a:picLocks noChangeAspect="1"/>
          </p:cNvPicPr>
          <p:nvPr/>
        </p:nvPicPr>
        <p:blipFill rotWithShape="1">
          <a:blip r:embed="rId6"/>
          <a:srcRect l="15413" t="11376" r="31560" b="35780"/>
          <a:stretch/>
        </p:blipFill>
        <p:spPr>
          <a:xfrm>
            <a:off x="248777" y="4580595"/>
            <a:ext cx="3726302" cy="2088859"/>
          </a:xfrm>
          <a:prstGeom prst="rect">
            <a:avLst/>
          </a:prstGeom>
          <a:ln>
            <a:noFill/>
          </a:ln>
          <a:effectLst>
            <a:softEdge rad="112500"/>
          </a:effectLst>
        </p:spPr>
      </p:pic>
      <p:pic>
        <p:nvPicPr>
          <p:cNvPr id="3" name="Imagem 2">
            <a:extLst>
              <a:ext uri="{FF2B5EF4-FFF2-40B4-BE49-F238E27FC236}">
                <a16:creationId xmlns:a16="http://schemas.microsoft.com/office/drawing/2014/main" id="{E847FCE9-B930-4522-A4A0-9B193A5688A9}"/>
              </a:ext>
            </a:extLst>
          </p:cNvPr>
          <p:cNvPicPr>
            <a:picLocks noChangeAspect="1"/>
          </p:cNvPicPr>
          <p:nvPr/>
        </p:nvPicPr>
        <p:blipFill>
          <a:blip r:embed="rId7"/>
          <a:stretch>
            <a:fillRect/>
          </a:stretch>
        </p:blipFill>
        <p:spPr>
          <a:xfrm>
            <a:off x="3098830" y="1830470"/>
            <a:ext cx="5784634" cy="3211214"/>
          </a:xfrm>
          <a:prstGeom prst="rect">
            <a:avLst/>
          </a:prstGeom>
          <a:ln>
            <a:noFill/>
          </a:ln>
          <a:effectLst>
            <a:softEdge rad="112500"/>
          </a:effectLst>
        </p:spPr>
      </p:pic>
    </p:spTree>
    <p:extLst>
      <p:ext uri="{BB962C8B-B14F-4D97-AF65-F5344CB8AC3E}">
        <p14:creationId xmlns:p14="http://schemas.microsoft.com/office/powerpoint/2010/main" val="34500940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m 9">
            <a:extLst>
              <a:ext uri="{FF2B5EF4-FFF2-40B4-BE49-F238E27FC236}">
                <a16:creationId xmlns:a16="http://schemas.microsoft.com/office/drawing/2014/main" id="{D935A1E4-D262-477E-9BFE-6F4B723464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6872155"/>
          </a:xfrm>
          <a:prstGeom prst="rect">
            <a:avLst/>
          </a:prstGeom>
        </p:spPr>
      </p:pic>
      <p:pic>
        <p:nvPicPr>
          <p:cNvPr id="5" name="Imagem 4">
            <a:extLst>
              <a:ext uri="{FF2B5EF4-FFF2-40B4-BE49-F238E27FC236}">
                <a16:creationId xmlns:a16="http://schemas.microsoft.com/office/drawing/2014/main" id="{ACDF8B6C-1AF2-4472-8973-5E52BEDB07C0}"/>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0" y="0"/>
            <a:ext cx="4488110" cy="1392573"/>
          </a:xfrm>
          <a:prstGeom prst="rect">
            <a:avLst/>
          </a:prstGeom>
        </p:spPr>
      </p:pic>
      <p:sp>
        <p:nvSpPr>
          <p:cNvPr id="6" name="CaixaDeTexto 5">
            <a:extLst>
              <a:ext uri="{FF2B5EF4-FFF2-40B4-BE49-F238E27FC236}">
                <a16:creationId xmlns:a16="http://schemas.microsoft.com/office/drawing/2014/main" id="{BFD0ADBE-AA3F-47EF-996C-BE3A31FA54A5}"/>
              </a:ext>
            </a:extLst>
          </p:cNvPr>
          <p:cNvSpPr txBox="1"/>
          <p:nvPr/>
        </p:nvSpPr>
        <p:spPr>
          <a:xfrm>
            <a:off x="851482" y="330676"/>
            <a:ext cx="2785145" cy="584775"/>
          </a:xfrm>
          <a:prstGeom prst="rect">
            <a:avLst/>
          </a:prstGeom>
          <a:noFill/>
        </p:spPr>
        <p:txBody>
          <a:bodyPr wrap="square" rtlCol="0">
            <a:spAutoFit/>
          </a:bodyPr>
          <a:lstStyle/>
          <a:p>
            <a:r>
              <a:rPr lang="pt-BR" sz="3200" dirty="0">
                <a:solidFill>
                  <a:schemeClr val="bg1"/>
                </a:solidFill>
                <a:latin typeface="Pirata One" pitchFamily="2" charset="0"/>
              </a:rPr>
              <a:t>Diferenciais</a:t>
            </a:r>
          </a:p>
        </p:txBody>
      </p:sp>
      <p:pic>
        <p:nvPicPr>
          <p:cNvPr id="8" name="Imagem 7">
            <a:extLst>
              <a:ext uri="{FF2B5EF4-FFF2-40B4-BE49-F238E27FC236}">
                <a16:creationId xmlns:a16="http://schemas.microsoft.com/office/drawing/2014/main" id="{E4EDF9DB-DB2F-4647-9718-2C351B73139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17746" y="4932090"/>
            <a:ext cx="813818" cy="1737364"/>
          </a:xfrm>
          <a:prstGeom prst="rect">
            <a:avLst/>
          </a:prstGeom>
        </p:spPr>
      </p:pic>
      <p:sp>
        <p:nvSpPr>
          <p:cNvPr id="2" name="CaixaDeTexto 1">
            <a:extLst>
              <a:ext uri="{FF2B5EF4-FFF2-40B4-BE49-F238E27FC236}">
                <a16:creationId xmlns:a16="http://schemas.microsoft.com/office/drawing/2014/main" id="{5F433698-15DA-4C52-A3C9-E0589578C4CE}"/>
              </a:ext>
            </a:extLst>
          </p:cNvPr>
          <p:cNvSpPr txBox="1"/>
          <p:nvPr/>
        </p:nvSpPr>
        <p:spPr>
          <a:xfrm>
            <a:off x="1293301" y="3968982"/>
            <a:ext cx="9001387" cy="2246769"/>
          </a:xfrm>
          <a:prstGeom prst="rect">
            <a:avLst/>
          </a:prstGeom>
          <a:noFill/>
        </p:spPr>
        <p:txBody>
          <a:bodyPr wrap="square" rtlCol="0">
            <a:spAutoFit/>
          </a:bodyPr>
          <a:lstStyle/>
          <a:p>
            <a:pPr algn="just"/>
            <a:r>
              <a:rPr lang="pt-BR" sz="2000" dirty="0">
                <a:latin typeface="Augusta" panose="02000503020000020003" pitchFamily="2" charset="0"/>
              </a:rPr>
              <a:t>	</a:t>
            </a:r>
            <a:r>
              <a:rPr lang="pt-BR" sz="2000" dirty="0" err="1">
                <a:latin typeface="Augusta" panose="02000503020000020003" pitchFamily="2" charset="0"/>
              </a:rPr>
              <a:t>Frockers</a:t>
            </a:r>
            <a:r>
              <a:rPr lang="pt-BR" sz="2000" dirty="0">
                <a:latin typeface="Augusta" panose="02000503020000020003" pitchFamily="2" charset="0"/>
              </a:rPr>
              <a:t>: Your Destiny mostra o desastre por uma outra perspectiva, além da própria destruição e o rastro que ela deixa por onde passa. O jogo apresenta a vida cotidiana e o valor que ela representa no dia a dia dos seres, onde laços e preocupações podem ter um fim inesperado. Passando a mensagem de que todos possuem uma história significativa e que não pode ser esquecida mesmo após todo caos.	</a:t>
            </a:r>
          </a:p>
          <a:p>
            <a:pPr algn="just"/>
            <a:r>
              <a:rPr lang="pt-BR" sz="2000" dirty="0">
                <a:latin typeface="Augusta" panose="02000503020000020003" pitchFamily="2" charset="0"/>
              </a:rPr>
              <a:t>	Além disso, o universo do jogo é autoral. Sendo seus seres, fauna e flora diferenciados no visual e com alguns comportamentos que o jogador pode se identificar.</a:t>
            </a:r>
          </a:p>
        </p:txBody>
      </p:sp>
      <p:pic>
        <p:nvPicPr>
          <p:cNvPr id="4" name="Imagem 3">
            <a:extLst>
              <a:ext uri="{FF2B5EF4-FFF2-40B4-BE49-F238E27FC236}">
                <a16:creationId xmlns:a16="http://schemas.microsoft.com/office/drawing/2014/main" id="{2E2059F8-103E-4C0C-B8AF-E838E7A89CDE}"/>
              </a:ext>
            </a:extLst>
          </p:cNvPr>
          <p:cNvPicPr>
            <a:picLocks noChangeAspect="1"/>
          </p:cNvPicPr>
          <p:nvPr/>
        </p:nvPicPr>
        <p:blipFill rotWithShape="1">
          <a:blip r:embed="rId5">
            <a:extLst>
              <a:ext uri="{28A0092B-C50C-407E-A947-70E740481C1C}">
                <a14:useLocalDpi xmlns:a14="http://schemas.microsoft.com/office/drawing/2010/main" val="0"/>
              </a:ext>
            </a:extLst>
          </a:blip>
          <a:srcRect l="17942" r="21243"/>
          <a:stretch/>
        </p:blipFill>
        <p:spPr>
          <a:xfrm>
            <a:off x="7088209" y="915451"/>
            <a:ext cx="3206479" cy="2965788"/>
          </a:xfrm>
          <a:prstGeom prst="rect">
            <a:avLst/>
          </a:prstGeom>
          <a:ln>
            <a:noFill/>
          </a:ln>
          <a:effectLst>
            <a:softEdge rad="112500"/>
          </a:effectLst>
        </p:spPr>
      </p:pic>
    </p:spTree>
    <p:extLst>
      <p:ext uri="{BB962C8B-B14F-4D97-AF65-F5344CB8AC3E}">
        <p14:creationId xmlns:p14="http://schemas.microsoft.com/office/powerpoint/2010/main" val="35457588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m 9">
            <a:extLst>
              <a:ext uri="{FF2B5EF4-FFF2-40B4-BE49-F238E27FC236}">
                <a16:creationId xmlns:a16="http://schemas.microsoft.com/office/drawing/2014/main" id="{9A900FE2-98AB-4314-9B9F-48009BF821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6872155"/>
          </a:xfrm>
          <a:prstGeom prst="rect">
            <a:avLst/>
          </a:prstGeom>
        </p:spPr>
      </p:pic>
      <p:pic>
        <p:nvPicPr>
          <p:cNvPr id="5" name="Imagem 4">
            <a:extLst>
              <a:ext uri="{FF2B5EF4-FFF2-40B4-BE49-F238E27FC236}">
                <a16:creationId xmlns:a16="http://schemas.microsoft.com/office/drawing/2014/main" id="{ACDF8B6C-1AF2-4472-8973-5E52BEDB07C0}"/>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0" y="0"/>
            <a:ext cx="4488110" cy="1392573"/>
          </a:xfrm>
          <a:prstGeom prst="rect">
            <a:avLst/>
          </a:prstGeom>
        </p:spPr>
      </p:pic>
      <p:sp>
        <p:nvSpPr>
          <p:cNvPr id="6" name="CaixaDeTexto 5">
            <a:extLst>
              <a:ext uri="{FF2B5EF4-FFF2-40B4-BE49-F238E27FC236}">
                <a16:creationId xmlns:a16="http://schemas.microsoft.com/office/drawing/2014/main" id="{BFD0ADBE-AA3F-47EF-996C-BE3A31FA54A5}"/>
              </a:ext>
            </a:extLst>
          </p:cNvPr>
          <p:cNvSpPr txBox="1"/>
          <p:nvPr/>
        </p:nvSpPr>
        <p:spPr>
          <a:xfrm>
            <a:off x="1390732" y="307723"/>
            <a:ext cx="798795" cy="584775"/>
          </a:xfrm>
          <a:prstGeom prst="rect">
            <a:avLst/>
          </a:prstGeom>
          <a:noFill/>
        </p:spPr>
        <p:txBody>
          <a:bodyPr wrap="square" rtlCol="0">
            <a:spAutoFit/>
          </a:bodyPr>
          <a:lstStyle/>
          <a:p>
            <a:r>
              <a:rPr lang="pt-BR" sz="3200" dirty="0">
                <a:solidFill>
                  <a:schemeClr val="bg1"/>
                </a:solidFill>
                <a:latin typeface="Pirata One" pitchFamily="2" charset="0"/>
              </a:rPr>
              <a:t>Som</a:t>
            </a:r>
          </a:p>
        </p:txBody>
      </p:sp>
      <p:sp>
        <p:nvSpPr>
          <p:cNvPr id="2" name="CaixaDeTexto 1">
            <a:extLst>
              <a:ext uri="{FF2B5EF4-FFF2-40B4-BE49-F238E27FC236}">
                <a16:creationId xmlns:a16="http://schemas.microsoft.com/office/drawing/2014/main" id="{7185C052-8FFE-42E0-A188-FFA1A43A8AA8}"/>
              </a:ext>
            </a:extLst>
          </p:cNvPr>
          <p:cNvSpPr txBox="1"/>
          <p:nvPr/>
        </p:nvSpPr>
        <p:spPr>
          <a:xfrm>
            <a:off x="2244055" y="4973724"/>
            <a:ext cx="7397064" cy="1200329"/>
          </a:xfrm>
          <a:prstGeom prst="rect">
            <a:avLst/>
          </a:prstGeom>
          <a:noFill/>
        </p:spPr>
        <p:txBody>
          <a:bodyPr wrap="square" rtlCol="0">
            <a:spAutoFit/>
          </a:bodyPr>
          <a:lstStyle/>
          <a:p>
            <a:pPr algn="just"/>
            <a:r>
              <a:rPr lang="pt-BR" sz="2400" dirty="0">
                <a:solidFill>
                  <a:schemeClr val="tx1">
                    <a:lumMod val="95000"/>
                    <a:lumOff val="5000"/>
                  </a:schemeClr>
                </a:solidFill>
                <a:latin typeface="Augusta" panose="02000503020000020003" pitchFamily="2" charset="0"/>
                <a:ea typeface="Roboto Th" pitchFamily="2" charset="0"/>
              </a:rPr>
              <a:t>Tanto as trilhas sonoras quanto os sons ambientes ajudarão a construir uma atmosfera para as situações e servirão de guia emocional para o jogador.</a:t>
            </a:r>
          </a:p>
        </p:txBody>
      </p:sp>
      <p:pic>
        <p:nvPicPr>
          <p:cNvPr id="8" name="Imagem 7">
            <a:extLst>
              <a:ext uri="{FF2B5EF4-FFF2-40B4-BE49-F238E27FC236}">
                <a16:creationId xmlns:a16="http://schemas.microsoft.com/office/drawing/2014/main" id="{AB4743B2-D3CE-4439-BB96-2FBB2768CB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17746" y="4932090"/>
            <a:ext cx="813818" cy="1737364"/>
          </a:xfrm>
          <a:prstGeom prst="rect">
            <a:avLst/>
          </a:prstGeom>
        </p:spPr>
      </p:pic>
      <p:pic>
        <p:nvPicPr>
          <p:cNvPr id="11" name="Imagem 10">
            <a:extLst>
              <a:ext uri="{FF2B5EF4-FFF2-40B4-BE49-F238E27FC236}">
                <a16:creationId xmlns:a16="http://schemas.microsoft.com/office/drawing/2014/main" id="{56F590FE-ADD6-41CB-B9CF-69A199FB1AC7}"/>
              </a:ext>
            </a:extLst>
          </p:cNvPr>
          <p:cNvPicPr>
            <a:picLocks noChangeAspect="1"/>
          </p:cNvPicPr>
          <p:nvPr/>
        </p:nvPicPr>
        <p:blipFill rotWithShape="1">
          <a:blip r:embed="rId5">
            <a:extLst>
              <a:ext uri="{28A0092B-C50C-407E-A947-70E740481C1C}">
                <a14:useLocalDpi xmlns:a14="http://schemas.microsoft.com/office/drawing/2010/main" val="0"/>
              </a:ext>
            </a:extLst>
          </a:blip>
          <a:srcRect l="18717" t="6768" r="43691" b="11276"/>
          <a:stretch/>
        </p:blipFill>
        <p:spPr>
          <a:xfrm>
            <a:off x="2244055" y="1200221"/>
            <a:ext cx="2954072" cy="3622688"/>
          </a:xfrm>
          <a:prstGeom prst="rect">
            <a:avLst/>
          </a:prstGeom>
          <a:ln>
            <a:noFill/>
          </a:ln>
          <a:effectLst>
            <a:softEdge rad="112500"/>
          </a:effectLst>
        </p:spPr>
      </p:pic>
      <p:pic>
        <p:nvPicPr>
          <p:cNvPr id="15" name="Imagem 14">
            <a:extLst>
              <a:ext uri="{FF2B5EF4-FFF2-40B4-BE49-F238E27FC236}">
                <a16:creationId xmlns:a16="http://schemas.microsoft.com/office/drawing/2014/main" id="{4D514C66-9A73-4E38-BC65-F6400F30C574}"/>
              </a:ext>
            </a:extLst>
          </p:cNvPr>
          <p:cNvPicPr>
            <a:picLocks noChangeAspect="1"/>
          </p:cNvPicPr>
          <p:nvPr/>
        </p:nvPicPr>
        <p:blipFill rotWithShape="1">
          <a:blip r:embed="rId6">
            <a:extLst>
              <a:ext uri="{28A0092B-C50C-407E-A947-70E740481C1C}">
                <a14:useLocalDpi xmlns:a14="http://schemas.microsoft.com/office/drawing/2010/main" val="0"/>
              </a:ext>
            </a:extLst>
          </a:blip>
          <a:srcRect l="18571" r="25945"/>
          <a:stretch/>
        </p:blipFill>
        <p:spPr>
          <a:xfrm>
            <a:off x="6096000" y="1284111"/>
            <a:ext cx="3490591" cy="3538798"/>
          </a:xfrm>
          <a:prstGeom prst="rect">
            <a:avLst/>
          </a:prstGeom>
          <a:ln>
            <a:noFill/>
          </a:ln>
          <a:effectLst>
            <a:softEdge rad="112500"/>
          </a:effectLst>
        </p:spPr>
      </p:pic>
    </p:spTree>
    <p:extLst>
      <p:ext uri="{BB962C8B-B14F-4D97-AF65-F5344CB8AC3E}">
        <p14:creationId xmlns:p14="http://schemas.microsoft.com/office/powerpoint/2010/main" val="37995807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m 9">
            <a:extLst>
              <a:ext uri="{FF2B5EF4-FFF2-40B4-BE49-F238E27FC236}">
                <a16:creationId xmlns:a16="http://schemas.microsoft.com/office/drawing/2014/main" id="{E7F64293-E14A-4C55-A990-13DFB9D937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6872155"/>
          </a:xfrm>
          <a:prstGeom prst="rect">
            <a:avLst/>
          </a:prstGeom>
        </p:spPr>
      </p:pic>
      <p:graphicFrame>
        <p:nvGraphicFramePr>
          <p:cNvPr id="4" name="Espaço Reservado para Conteúdo 3"/>
          <p:cNvGraphicFramePr>
            <a:graphicFrameLocks/>
          </p:cNvGraphicFramePr>
          <p:nvPr>
            <p:extLst>
              <p:ext uri="{D42A27DB-BD31-4B8C-83A1-F6EECF244321}">
                <p14:modId xmlns:p14="http://schemas.microsoft.com/office/powerpoint/2010/main" val="1507900895"/>
              </p:ext>
            </p:extLst>
          </p:nvPr>
        </p:nvGraphicFramePr>
        <p:xfrm>
          <a:off x="2711116" y="1797676"/>
          <a:ext cx="6545177" cy="3946360"/>
        </p:xfrm>
        <a:graphic>
          <a:graphicData uri="http://schemas.openxmlformats.org/drawingml/2006/table">
            <a:tbl>
              <a:tblPr firstRow="1" firstCol="1" bandRow="1">
                <a:tableStyleId>{5C22544A-7EE6-4342-B048-85BDC9FD1C3A}</a:tableStyleId>
              </a:tblPr>
              <a:tblGrid>
                <a:gridCol w="2520682">
                  <a:extLst>
                    <a:ext uri="{9D8B030D-6E8A-4147-A177-3AD203B41FA5}">
                      <a16:colId xmlns:a16="http://schemas.microsoft.com/office/drawing/2014/main" val="1909907216"/>
                    </a:ext>
                  </a:extLst>
                </a:gridCol>
                <a:gridCol w="804899">
                  <a:extLst>
                    <a:ext uri="{9D8B030D-6E8A-4147-A177-3AD203B41FA5}">
                      <a16:colId xmlns:a16="http://schemas.microsoft.com/office/drawing/2014/main" val="1880851779"/>
                    </a:ext>
                  </a:extLst>
                </a:gridCol>
                <a:gridCol w="804899">
                  <a:extLst>
                    <a:ext uri="{9D8B030D-6E8A-4147-A177-3AD203B41FA5}">
                      <a16:colId xmlns:a16="http://schemas.microsoft.com/office/drawing/2014/main" val="734063544"/>
                    </a:ext>
                  </a:extLst>
                </a:gridCol>
                <a:gridCol w="804899">
                  <a:extLst>
                    <a:ext uri="{9D8B030D-6E8A-4147-A177-3AD203B41FA5}">
                      <a16:colId xmlns:a16="http://schemas.microsoft.com/office/drawing/2014/main" val="672329482"/>
                    </a:ext>
                  </a:extLst>
                </a:gridCol>
                <a:gridCol w="804899">
                  <a:extLst>
                    <a:ext uri="{9D8B030D-6E8A-4147-A177-3AD203B41FA5}">
                      <a16:colId xmlns:a16="http://schemas.microsoft.com/office/drawing/2014/main" val="1022230328"/>
                    </a:ext>
                  </a:extLst>
                </a:gridCol>
                <a:gridCol w="804899">
                  <a:extLst>
                    <a:ext uri="{9D8B030D-6E8A-4147-A177-3AD203B41FA5}">
                      <a16:colId xmlns:a16="http://schemas.microsoft.com/office/drawing/2014/main" val="2915945924"/>
                    </a:ext>
                  </a:extLst>
                </a:gridCol>
              </a:tblGrid>
              <a:tr h="986590">
                <a:tc>
                  <a:txBody>
                    <a:bodyPr/>
                    <a:lstStyle/>
                    <a:p>
                      <a:pPr algn="ctr">
                        <a:lnSpc>
                          <a:spcPct val="107000"/>
                        </a:lnSpc>
                        <a:spcAft>
                          <a:spcPts val="0"/>
                        </a:spcAft>
                      </a:pPr>
                      <a:r>
                        <a:rPr lang="pt-BR" sz="3200" dirty="0">
                          <a:effectLst/>
                          <a:latin typeface="Augusta" panose="02000503020000020003" pitchFamily="2" charset="0"/>
                          <a:cs typeface="Arial" panose="020B0604020202020204" pitchFamily="34" charset="0"/>
                        </a:rPr>
                        <a:t>Integrante</a:t>
                      </a:r>
                      <a:endParaRPr lang="pt-BR" sz="3200" dirty="0">
                        <a:effectLst/>
                        <a:latin typeface="Augusta" panose="02000503020000020003" pitchFamily="2" charset="0"/>
                        <a:ea typeface="Calibri" panose="020F0502020204030204" pitchFamily="34" charset="0"/>
                        <a:cs typeface="Arial" panose="020B0604020202020204" pitchFamily="34" charset="0"/>
                      </a:endParaRPr>
                    </a:p>
                  </a:txBody>
                  <a:tcPr marL="68580" marR="68580" marT="0" marB="0" anchor="ctr">
                    <a:solidFill>
                      <a:srgbClr val="480170"/>
                    </a:solidFill>
                  </a:tcPr>
                </a:tc>
                <a:tc>
                  <a:txBody>
                    <a:bodyPr/>
                    <a:lstStyle/>
                    <a:p>
                      <a:pPr algn="ctr">
                        <a:lnSpc>
                          <a:spcPct val="107000"/>
                        </a:lnSpc>
                        <a:spcAft>
                          <a:spcPts val="0"/>
                        </a:spcAft>
                      </a:pPr>
                      <a:r>
                        <a:rPr lang="pt-BR" sz="2000" dirty="0">
                          <a:effectLst/>
                        </a:rPr>
                        <a:t>✶</a:t>
                      </a: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480170"/>
                    </a:solidFill>
                  </a:tcPr>
                </a:tc>
                <a:tc>
                  <a:txBody>
                    <a:bodyPr/>
                    <a:lstStyle/>
                    <a:p>
                      <a:pPr algn="ctr">
                        <a:lnSpc>
                          <a:spcPct val="107000"/>
                        </a:lnSpc>
                        <a:spcAft>
                          <a:spcPts val="0"/>
                        </a:spcAft>
                      </a:pPr>
                      <a:r>
                        <a:rPr lang="pt-BR" sz="2000" dirty="0">
                          <a:effectLst/>
                        </a:rPr>
                        <a:t>✶</a:t>
                      </a: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480170"/>
                    </a:solidFill>
                  </a:tcPr>
                </a:tc>
                <a:tc>
                  <a:txBody>
                    <a:bodyPr/>
                    <a:lstStyle/>
                    <a:p>
                      <a:pPr algn="ctr">
                        <a:lnSpc>
                          <a:spcPct val="107000"/>
                        </a:lnSpc>
                        <a:spcAft>
                          <a:spcPts val="0"/>
                        </a:spcAft>
                      </a:pPr>
                      <a:r>
                        <a:rPr lang="pt-BR" sz="2000" dirty="0">
                          <a:effectLst/>
                        </a:rPr>
                        <a:t>✶</a:t>
                      </a: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480170"/>
                    </a:solidFill>
                  </a:tcPr>
                </a:tc>
                <a:tc>
                  <a:txBody>
                    <a:bodyPr/>
                    <a:lstStyle/>
                    <a:p>
                      <a:pPr algn="ctr">
                        <a:lnSpc>
                          <a:spcPct val="107000"/>
                        </a:lnSpc>
                        <a:spcAft>
                          <a:spcPts val="0"/>
                        </a:spcAft>
                      </a:pPr>
                      <a:r>
                        <a:rPr lang="pt-BR" sz="2000" dirty="0">
                          <a:effectLst/>
                        </a:rPr>
                        <a:t>✶</a:t>
                      </a: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480170"/>
                    </a:solidFill>
                  </a:tcPr>
                </a:tc>
                <a:tc>
                  <a:txBody>
                    <a:bodyPr/>
                    <a:lstStyle/>
                    <a:p>
                      <a:pPr algn="ctr">
                        <a:lnSpc>
                          <a:spcPct val="107000"/>
                        </a:lnSpc>
                        <a:spcAft>
                          <a:spcPts val="0"/>
                        </a:spcAft>
                      </a:pPr>
                      <a:r>
                        <a:rPr lang="pt-BR" sz="2000" dirty="0">
                          <a:effectLst/>
                        </a:rPr>
                        <a:t>✶</a:t>
                      </a: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480170"/>
                    </a:solidFill>
                  </a:tcPr>
                </a:tc>
                <a:extLst>
                  <a:ext uri="{0D108BD9-81ED-4DB2-BD59-A6C34878D82A}">
                    <a16:rowId xmlns:a16="http://schemas.microsoft.com/office/drawing/2014/main" val="2771870560"/>
                  </a:ext>
                </a:extLst>
              </a:tr>
              <a:tr h="986590">
                <a:tc>
                  <a:txBody>
                    <a:bodyPr/>
                    <a:lstStyle/>
                    <a:p>
                      <a:pPr marL="0" algn="ctr" defTabSz="914400" rtl="0" eaLnBrk="1" latinLnBrk="0" hangingPunct="1">
                        <a:lnSpc>
                          <a:spcPct val="107000"/>
                        </a:lnSpc>
                        <a:spcAft>
                          <a:spcPts val="0"/>
                        </a:spcAft>
                      </a:pPr>
                      <a:r>
                        <a:rPr lang="pt-BR" sz="2800" b="1" kern="1200" dirty="0">
                          <a:solidFill>
                            <a:schemeClr val="lt1"/>
                          </a:solidFill>
                          <a:effectLst/>
                          <a:latin typeface="Arial" panose="020B0604020202020204" pitchFamily="34" charset="0"/>
                          <a:ea typeface="+mn-ea"/>
                          <a:cs typeface="Arial" panose="020B0604020202020204" pitchFamily="34" charset="0"/>
                        </a:rPr>
                        <a:t> </a:t>
                      </a:r>
                      <a:r>
                        <a:rPr lang="pt-BR" sz="2400" b="1" kern="1200" dirty="0">
                          <a:solidFill>
                            <a:schemeClr val="lt1"/>
                          </a:solidFill>
                          <a:effectLst/>
                          <a:latin typeface="Augusta" panose="02000503020000020003" pitchFamily="2" charset="0"/>
                          <a:ea typeface="+mn-ea"/>
                          <a:cs typeface="Arial" panose="020B0604020202020204" pitchFamily="34" charset="0"/>
                        </a:rPr>
                        <a:t>Bruno Montich</a:t>
                      </a:r>
                      <a:endParaRPr lang="pt-BR" sz="2000" b="1" kern="1200" dirty="0">
                        <a:solidFill>
                          <a:schemeClr val="lt1"/>
                        </a:solidFill>
                        <a:effectLst/>
                        <a:latin typeface="Augusta" panose="02000503020000020003" pitchFamily="2" charset="0"/>
                        <a:ea typeface="+mn-ea"/>
                        <a:cs typeface="Arial" panose="020B0604020202020204" pitchFamily="34" charset="0"/>
                      </a:endParaRPr>
                    </a:p>
                  </a:txBody>
                  <a:tcPr marL="68580" marR="68580" marT="0" marB="0" anchor="ctr">
                    <a:solidFill>
                      <a:srgbClr val="7030A0"/>
                    </a:solidFill>
                  </a:tcPr>
                </a:tc>
                <a:tc>
                  <a:txBody>
                    <a:bodyPr/>
                    <a:lstStyle/>
                    <a:p>
                      <a:pPr algn="ctr">
                        <a:lnSpc>
                          <a:spcPct val="107000"/>
                        </a:lnSpc>
                        <a:spcAft>
                          <a:spcPts val="0"/>
                        </a:spcAft>
                      </a:pPr>
                      <a:r>
                        <a:rPr lang="pt-BR" sz="2000" dirty="0">
                          <a:effectLst/>
                        </a:rPr>
                        <a:t>✶</a:t>
                      </a: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pt-BR" sz="2000" dirty="0">
                          <a:effectLst/>
                        </a:rPr>
                        <a:t>✶</a:t>
                      </a: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pt-BR" sz="2000" dirty="0">
                          <a:effectLst/>
                        </a:rPr>
                        <a:t>✶</a:t>
                      </a: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pt-BR" sz="2000" dirty="0">
                          <a:effectLst/>
                        </a:rPr>
                        <a:t>✶</a:t>
                      </a: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pt-BR" sz="2000" dirty="0">
                          <a:effectLst/>
                        </a:rPr>
                        <a:t>✶</a:t>
                      </a: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298308757"/>
                  </a:ext>
                </a:extLst>
              </a:tr>
              <a:tr h="986590">
                <a:tc>
                  <a:txBody>
                    <a:bodyPr/>
                    <a:lstStyle/>
                    <a:p>
                      <a:pPr algn="ctr">
                        <a:lnSpc>
                          <a:spcPct val="107000"/>
                        </a:lnSpc>
                        <a:spcAft>
                          <a:spcPts val="0"/>
                        </a:spcAft>
                      </a:pPr>
                      <a:r>
                        <a:rPr lang="pt-BR" sz="2000" b="1" kern="1200" dirty="0">
                          <a:solidFill>
                            <a:schemeClr val="lt1"/>
                          </a:solidFill>
                          <a:effectLst/>
                          <a:latin typeface="Arial" panose="020B0604020202020204" pitchFamily="34" charset="0"/>
                          <a:ea typeface="+mn-ea"/>
                          <a:cs typeface="Arial" panose="020B0604020202020204" pitchFamily="34" charset="0"/>
                        </a:rPr>
                        <a:t> </a:t>
                      </a:r>
                      <a:r>
                        <a:rPr lang="pt-BR" sz="2400" b="1" kern="1200" dirty="0">
                          <a:solidFill>
                            <a:schemeClr val="lt1"/>
                          </a:solidFill>
                          <a:effectLst/>
                          <a:latin typeface="Augusta" panose="02000503020000020003" pitchFamily="2" charset="0"/>
                          <a:ea typeface="+mn-ea"/>
                          <a:cs typeface="Arial" panose="020B0604020202020204" pitchFamily="34" charset="0"/>
                        </a:rPr>
                        <a:t>Fellipe Combertino</a:t>
                      </a:r>
                      <a:endParaRPr lang="pt-BR" sz="2000" b="1" kern="1200" dirty="0">
                        <a:solidFill>
                          <a:schemeClr val="lt1"/>
                        </a:solidFill>
                        <a:effectLst/>
                        <a:latin typeface="Augusta" panose="02000503020000020003" pitchFamily="2" charset="0"/>
                        <a:ea typeface="+mn-ea"/>
                        <a:cs typeface="Arial" panose="020B0604020202020204" pitchFamily="34" charset="0"/>
                      </a:endParaRPr>
                    </a:p>
                  </a:txBody>
                  <a:tcPr marL="68580" marR="68580" marT="0" marB="0" anchor="ctr">
                    <a:solidFill>
                      <a:srgbClr val="7030A0"/>
                    </a:solidFill>
                  </a:tcPr>
                </a:tc>
                <a:tc>
                  <a:txBody>
                    <a:bodyPr/>
                    <a:lstStyle/>
                    <a:p>
                      <a:pPr algn="ctr">
                        <a:lnSpc>
                          <a:spcPct val="107000"/>
                        </a:lnSpc>
                        <a:spcAft>
                          <a:spcPts val="0"/>
                        </a:spcAft>
                      </a:pPr>
                      <a:r>
                        <a:rPr lang="pt-BR" sz="2000" dirty="0">
                          <a:effectLst/>
                        </a:rPr>
                        <a:t>✶</a:t>
                      </a: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pt-BR" sz="2000" dirty="0">
                          <a:effectLst/>
                        </a:rPr>
                        <a:t>✶</a:t>
                      </a: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pt-BR" sz="2000" dirty="0">
                          <a:effectLst/>
                        </a:rPr>
                        <a:t>✶</a:t>
                      </a: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pt-BR" sz="2000" dirty="0">
                          <a:effectLst/>
                        </a:rPr>
                        <a:t>✶</a:t>
                      </a: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pt-BR" sz="2000" dirty="0">
                          <a:effectLst/>
                        </a:rPr>
                        <a:t>✶</a:t>
                      </a: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125457604"/>
                  </a:ext>
                </a:extLst>
              </a:tr>
              <a:tr h="986590">
                <a:tc>
                  <a:txBody>
                    <a:bodyPr/>
                    <a:lstStyle/>
                    <a:p>
                      <a:pPr algn="ctr">
                        <a:lnSpc>
                          <a:spcPct val="107000"/>
                        </a:lnSpc>
                        <a:spcAft>
                          <a:spcPts val="0"/>
                        </a:spcAft>
                      </a:pPr>
                      <a:r>
                        <a:rPr lang="pt-BR" sz="2000" b="1" kern="1200" dirty="0">
                          <a:solidFill>
                            <a:schemeClr val="lt1"/>
                          </a:solidFill>
                          <a:effectLst/>
                          <a:latin typeface="Arial" panose="020B0604020202020204" pitchFamily="34" charset="0"/>
                          <a:ea typeface="+mn-ea"/>
                          <a:cs typeface="Arial" panose="020B0604020202020204" pitchFamily="34" charset="0"/>
                        </a:rPr>
                        <a:t> </a:t>
                      </a:r>
                      <a:r>
                        <a:rPr lang="pt-BR" sz="2400" b="1" kern="1200" dirty="0">
                          <a:solidFill>
                            <a:schemeClr val="lt1"/>
                          </a:solidFill>
                          <a:effectLst/>
                          <a:latin typeface="Augusta" panose="02000503020000020003" pitchFamily="2" charset="0"/>
                          <a:ea typeface="+mn-ea"/>
                          <a:cs typeface="Arial" panose="020B0604020202020204" pitchFamily="34" charset="0"/>
                        </a:rPr>
                        <a:t>Nicole dos Santos</a:t>
                      </a:r>
                      <a:endParaRPr lang="pt-BR" sz="2000" b="1" kern="1200" dirty="0">
                        <a:solidFill>
                          <a:schemeClr val="lt1"/>
                        </a:solidFill>
                        <a:effectLst/>
                        <a:latin typeface="Augusta" panose="02000503020000020003" pitchFamily="2" charset="0"/>
                        <a:ea typeface="+mn-ea"/>
                        <a:cs typeface="Arial" panose="020B0604020202020204" pitchFamily="34" charset="0"/>
                      </a:endParaRPr>
                    </a:p>
                  </a:txBody>
                  <a:tcPr marL="68580" marR="68580" marT="0" marB="0" anchor="ctr">
                    <a:solidFill>
                      <a:srgbClr val="7030A0"/>
                    </a:solidFill>
                  </a:tcPr>
                </a:tc>
                <a:tc>
                  <a:txBody>
                    <a:bodyPr/>
                    <a:lstStyle/>
                    <a:p>
                      <a:pPr algn="ctr">
                        <a:lnSpc>
                          <a:spcPct val="107000"/>
                        </a:lnSpc>
                        <a:spcAft>
                          <a:spcPts val="0"/>
                        </a:spcAft>
                      </a:pPr>
                      <a:r>
                        <a:rPr lang="pt-BR" sz="2000" dirty="0">
                          <a:effectLst/>
                        </a:rPr>
                        <a:t>✶</a:t>
                      </a: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pt-BR" sz="2000" dirty="0">
                          <a:effectLst/>
                        </a:rPr>
                        <a:t>✶</a:t>
                      </a: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pt-BR" sz="2000" dirty="0">
                          <a:effectLst/>
                        </a:rPr>
                        <a:t>✶</a:t>
                      </a: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pt-BR" sz="2000" dirty="0">
                          <a:effectLst/>
                        </a:rPr>
                        <a:t>✶</a:t>
                      </a: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pt-BR" sz="2000" dirty="0">
                          <a:effectLst/>
                        </a:rPr>
                        <a:t>✶</a:t>
                      </a: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781319130"/>
                  </a:ext>
                </a:extLst>
              </a:tr>
            </a:tbl>
          </a:graphicData>
        </a:graphic>
      </p:graphicFrame>
      <p:pic>
        <p:nvPicPr>
          <p:cNvPr id="6" name="Imagem 5">
            <a:extLst>
              <a:ext uri="{FF2B5EF4-FFF2-40B4-BE49-F238E27FC236}">
                <a16:creationId xmlns:a16="http://schemas.microsoft.com/office/drawing/2014/main" id="{ACDF8B6C-1AF2-4472-8973-5E52BEDB07C0}"/>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0" y="0"/>
            <a:ext cx="4488110" cy="1392573"/>
          </a:xfrm>
          <a:prstGeom prst="rect">
            <a:avLst/>
          </a:prstGeom>
        </p:spPr>
      </p:pic>
      <p:sp>
        <p:nvSpPr>
          <p:cNvPr id="7" name="CaixaDeTexto 6"/>
          <p:cNvSpPr txBox="1"/>
          <p:nvPr/>
        </p:nvSpPr>
        <p:spPr>
          <a:xfrm>
            <a:off x="224589" y="577516"/>
            <a:ext cx="2486527" cy="369332"/>
          </a:xfrm>
          <a:prstGeom prst="rect">
            <a:avLst/>
          </a:prstGeom>
          <a:noFill/>
        </p:spPr>
        <p:txBody>
          <a:bodyPr wrap="square" rtlCol="0">
            <a:spAutoFit/>
          </a:bodyPr>
          <a:lstStyle/>
          <a:p>
            <a:endParaRPr lang="pt-BR" dirty="0"/>
          </a:p>
        </p:txBody>
      </p:sp>
      <p:sp>
        <p:nvSpPr>
          <p:cNvPr id="8" name="CaixaDeTexto 7">
            <a:extLst>
              <a:ext uri="{FF2B5EF4-FFF2-40B4-BE49-F238E27FC236}">
                <a16:creationId xmlns:a16="http://schemas.microsoft.com/office/drawing/2014/main" id="{BFD0ADBE-AA3F-47EF-996C-BE3A31FA54A5}"/>
              </a:ext>
            </a:extLst>
          </p:cNvPr>
          <p:cNvSpPr txBox="1"/>
          <p:nvPr/>
        </p:nvSpPr>
        <p:spPr>
          <a:xfrm>
            <a:off x="1126333" y="341774"/>
            <a:ext cx="1576394" cy="584775"/>
          </a:xfrm>
          <a:prstGeom prst="rect">
            <a:avLst/>
          </a:prstGeom>
          <a:noFill/>
        </p:spPr>
        <p:txBody>
          <a:bodyPr wrap="square" rtlCol="0">
            <a:spAutoFit/>
          </a:bodyPr>
          <a:lstStyle/>
          <a:p>
            <a:r>
              <a:rPr lang="pt-BR" sz="3200" dirty="0">
                <a:solidFill>
                  <a:schemeClr val="bg1"/>
                </a:solidFill>
                <a:latin typeface="Pirata One" pitchFamily="2" charset="0"/>
              </a:rPr>
              <a:t>Avaliação</a:t>
            </a:r>
          </a:p>
        </p:txBody>
      </p:sp>
      <p:pic>
        <p:nvPicPr>
          <p:cNvPr id="9" name="Imagem 8">
            <a:extLst>
              <a:ext uri="{FF2B5EF4-FFF2-40B4-BE49-F238E27FC236}">
                <a16:creationId xmlns:a16="http://schemas.microsoft.com/office/drawing/2014/main" id="{37A1676C-AC54-4F5A-B951-E3D4DF8CB01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17746" y="4932090"/>
            <a:ext cx="813818" cy="1737364"/>
          </a:xfrm>
          <a:prstGeom prst="rect">
            <a:avLst/>
          </a:prstGeom>
        </p:spPr>
      </p:pic>
    </p:spTree>
    <p:extLst>
      <p:ext uri="{BB962C8B-B14F-4D97-AF65-F5344CB8AC3E}">
        <p14:creationId xmlns:p14="http://schemas.microsoft.com/office/powerpoint/2010/main" val="2591600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2BD12BF1-12B8-4768-A87A-500234D8FC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6872155"/>
          </a:xfrm>
          <a:prstGeom prst="rect">
            <a:avLst/>
          </a:prstGeom>
        </p:spPr>
      </p:pic>
      <p:pic>
        <p:nvPicPr>
          <p:cNvPr id="4" name="Imagem 3">
            <a:extLst>
              <a:ext uri="{FF2B5EF4-FFF2-40B4-BE49-F238E27FC236}">
                <a16:creationId xmlns:a16="http://schemas.microsoft.com/office/drawing/2014/main" id="{32B075E0-F2D9-4A87-B1E6-9CE700B165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034318"/>
            <a:ext cx="12192000" cy="1755648"/>
          </a:xfrm>
          <a:prstGeom prst="rect">
            <a:avLst/>
          </a:prstGeom>
        </p:spPr>
      </p:pic>
      <p:sp>
        <p:nvSpPr>
          <p:cNvPr id="2" name="CaixaDeTexto 1">
            <a:extLst>
              <a:ext uri="{FF2B5EF4-FFF2-40B4-BE49-F238E27FC236}">
                <a16:creationId xmlns:a16="http://schemas.microsoft.com/office/drawing/2014/main" id="{F5A7F2D5-2D40-4FCD-99DA-B121108D6496}"/>
              </a:ext>
            </a:extLst>
          </p:cNvPr>
          <p:cNvSpPr txBox="1"/>
          <p:nvPr/>
        </p:nvSpPr>
        <p:spPr>
          <a:xfrm>
            <a:off x="1584143" y="1333437"/>
            <a:ext cx="3850546" cy="3108543"/>
          </a:xfrm>
          <a:prstGeom prst="rect">
            <a:avLst/>
          </a:prstGeom>
          <a:noFill/>
        </p:spPr>
        <p:txBody>
          <a:bodyPr wrap="square" rtlCol="0">
            <a:spAutoFit/>
          </a:bodyPr>
          <a:lstStyle/>
          <a:p>
            <a:r>
              <a:rPr lang="pt-BR" sz="2800" b="1" dirty="0">
                <a:latin typeface="Augusta" panose="02000503020000020003" pitchFamily="2" charset="0"/>
                <a:ea typeface="Roboto Th" pitchFamily="2" charset="0"/>
              </a:rPr>
              <a:t>Bruno Takamori Montich</a:t>
            </a:r>
          </a:p>
          <a:p>
            <a:endParaRPr lang="pt-BR" sz="2800" b="1" dirty="0">
              <a:latin typeface="Augusta" panose="02000503020000020003" pitchFamily="2" charset="0"/>
              <a:ea typeface="Roboto Th" pitchFamily="2" charset="0"/>
            </a:endParaRPr>
          </a:p>
          <a:p>
            <a:endParaRPr lang="pt-BR" sz="2800" b="1" dirty="0">
              <a:latin typeface="Augusta" panose="02000503020000020003" pitchFamily="2" charset="0"/>
              <a:ea typeface="Roboto Th" pitchFamily="2" charset="0"/>
            </a:endParaRPr>
          </a:p>
          <a:p>
            <a:r>
              <a:rPr lang="pt-BR" sz="2800" b="1" dirty="0">
                <a:latin typeface="Augusta" panose="02000503020000020003" pitchFamily="2" charset="0"/>
                <a:ea typeface="Roboto Th" pitchFamily="2" charset="0"/>
              </a:rPr>
              <a:t>Fellipe Jean Combertino</a:t>
            </a:r>
          </a:p>
          <a:p>
            <a:endParaRPr lang="pt-BR" sz="2800" b="1" dirty="0">
              <a:latin typeface="Augusta" panose="02000503020000020003" pitchFamily="2" charset="0"/>
              <a:ea typeface="Roboto Th" pitchFamily="2" charset="0"/>
            </a:endParaRPr>
          </a:p>
          <a:p>
            <a:endParaRPr lang="pt-BR" sz="2800" b="1" dirty="0">
              <a:latin typeface="Augusta" panose="02000503020000020003" pitchFamily="2" charset="0"/>
              <a:ea typeface="Roboto Th" pitchFamily="2" charset="0"/>
            </a:endParaRPr>
          </a:p>
          <a:p>
            <a:r>
              <a:rPr lang="pt-BR" sz="2800" b="1" dirty="0">
                <a:latin typeface="Augusta" panose="02000503020000020003" pitchFamily="2" charset="0"/>
                <a:ea typeface="Roboto Th" pitchFamily="2" charset="0"/>
              </a:rPr>
              <a:t>Nicole dos Santos</a:t>
            </a:r>
          </a:p>
        </p:txBody>
      </p:sp>
      <p:sp>
        <p:nvSpPr>
          <p:cNvPr id="7" name="CaixaDeTexto 6">
            <a:extLst>
              <a:ext uri="{FF2B5EF4-FFF2-40B4-BE49-F238E27FC236}">
                <a16:creationId xmlns:a16="http://schemas.microsoft.com/office/drawing/2014/main" id="{88D7DCCF-AFAD-4A1D-BFAF-D58B852464A7}"/>
              </a:ext>
            </a:extLst>
          </p:cNvPr>
          <p:cNvSpPr txBox="1"/>
          <p:nvPr/>
        </p:nvSpPr>
        <p:spPr>
          <a:xfrm>
            <a:off x="1484852" y="5539837"/>
            <a:ext cx="3100211" cy="584775"/>
          </a:xfrm>
          <a:prstGeom prst="rect">
            <a:avLst/>
          </a:prstGeom>
          <a:noFill/>
        </p:spPr>
        <p:txBody>
          <a:bodyPr wrap="square" rtlCol="0">
            <a:spAutoFit/>
          </a:bodyPr>
          <a:lstStyle/>
          <a:p>
            <a:r>
              <a:rPr lang="pt-BR" sz="3200" dirty="0">
                <a:solidFill>
                  <a:schemeClr val="bg1"/>
                </a:solidFill>
                <a:latin typeface="Pirata One" pitchFamily="2" charset="0"/>
              </a:rPr>
              <a:t>Muito Obrigado!</a:t>
            </a:r>
          </a:p>
        </p:txBody>
      </p:sp>
      <p:pic>
        <p:nvPicPr>
          <p:cNvPr id="8" name="Espaço Reservado para Imagem 18">
            <a:extLst>
              <a:ext uri="{FF2B5EF4-FFF2-40B4-BE49-F238E27FC236}">
                <a16:creationId xmlns:a16="http://schemas.microsoft.com/office/drawing/2014/main" id="{86FB75CD-1EB4-4595-8BC2-A799CBB6D060}"/>
              </a:ext>
            </a:extLst>
          </p:cNvPr>
          <p:cNvPicPr>
            <a:picLocks noChangeAspect="1"/>
          </p:cNvPicPr>
          <p:nvPr/>
        </p:nvPicPr>
        <p:blipFill>
          <a:blip r:embed="rId4" cstate="hqprint">
            <a:extLst>
              <a:ext uri="{28A0092B-C50C-407E-A947-70E740481C1C}">
                <a14:useLocalDpi xmlns:a14="http://schemas.microsoft.com/office/drawing/2010/main" val="0"/>
              </a:ext>
            </a:extLst>
          </a:blip>
          <a:srcRect t="1617" b="1617"/>
          <a:stretch>
            <a:fillRect/>
          </a:stretch>
        </p:blipFill>
        <p:spPr>
          <a:xfrm>
            <a:off x="5668892" y="304871"/>
            <a:ext cx="6757311" cy="5335634"/>
          </a:xfrm>
          <a:prstGeom prst="rect">
            <a:avLst/>
          </a:prstGeom>
        </p:spPr>
      </p:pic>
    </p:spTree>
    <p:extLst>
      <p:ext uri="{BB962C8B-B14F-4D97-AF65-F5344CB8AC3E}">
        <p14:creationId xmlns:p14="http://schemas.microsoft.com/office/powerpoint/2010/main" val="23057190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0A1EE19A-D81C-4289-B0B3-FB25859DBB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12192001" cy="6872155"/>
          </a:xfrm>
          <a:prstGeom prst="rect">
            <a:avLst/>
          </a:prstGeom>
        </p:spPr>
      </p:pic>
      <p:sp>
        <p:nvSpPr>
          <p:cNvPr id="4" name="Espaço Reservado para Texto 3">
            <a:extLst>
              <a:ext uri="{FF2B5EF4-FFF2-40B4-BE49-F238E27FC236}">
                <a16:creationId xmlns:a16="http://schemas.microsoft.com/office/drawing/2014/main" id="{83750F26-D724-4377-BDCD-77ADDA880884}"/>
              </a:ext>
            </a:extLst>
          </p:cNvPr>
          <p:cNvSpPr>
            <a:spLocks noGrp="1"/>
          </p:cNvSpPr>
          <p:nvPr>
            <p:ph type="body" sz="half" idx="2"/>
          </p:nvPr>
        </p:nvSpPr>
        <p:spPr>
          <a:xfrm>
            <a:off x="6708348" y="1923176"/>
            <a:ext cx="4778564" cy="3626648"/>
          </a:xfrm>
        </p:spPr>
        <p:txBody>
          <a:bodyPr>
            <a:normAutofit fontScale="77500" lnSpcReduction="20000"/>
          </a:bodyPr>
          <a:lstStyle/>
          <a:p>
            <a:br>
              <a:rPr lang="pt-BR" sz="2000" b="1" dirty="0">
                <a:latin typeface="Hestina" panose="02000500000000000000" pitchFamily="2" charset="0"/>
                <a:ea typeface="Roboto" pitchFamily="2" charset="0"/>
              </a:rPr>
            </a:br>
            <a:endParaRPr lang="pt-BR" sz="2000" b="1" dirty="0">
              <a:latin typeface="Script Mothers" panose="00000506000000020004" pitchFamily="2" charset="0"/>
              <a:ea typeface="Roboto" pitchFamily="2" charset="0"/>
            </a:endParaRPr>
          </a:p>
          <a:p>
            <a:pPr indent="360000" algn="just">
              <a:spcAft>
                <a:spcPts val="1000"/>
              </a:spcAft>
            </a:pPr>
            <a:r>
              <a:rPr lang="pt-BR" sz="2600" b="1" dirty="0">
                <a:latin typeface="Augusta" panose="02000503020000020003" pitchFamily="2" charset="0"/>
                <a:ea typeface="Roboto Th" pitchFamily="2" charset="0"/>
              </a:rPr>
              <a:t>Uma aventura em um mundo fantasioso onde criaturas - criadas apenas com o intuito de trabalhar para servir e ajudar raças superiores de outros planetas - lidam com a frustração de suas condições de vida enquanto tentam criar laços e aprender mais sobre seu mundo.</a:t>
            </a:r>
          </a:p>
          <a:p>
            <a:pPr indent="360000" algn="just">
              <a:spcAft>
                <a:spcPts val="1000"/>
              </a:spcAft>
            </a:pPr>
            <a:r>
              <a:rPr lang="pt-BR" sz="2600" b="1" dirty="0">
                <a:latin typeface="Augusta" panose="02000503020000020003" pitchFamily="2" charset="0"/>
                <a:ea typeface="Roboto Th" pitchFamily="2" charset="0"/>
              </a:rPr>
              <a:t>Conheça a vila, acompanhe a rotina de trabalho nas cavernas e descubra a fauna e a flora enquanto explora a floresta vital. Complete missões e desbloqueie novas mecânicas para progredir no jogo e na história.</a:t>
            </a:r>
          </a:p>
        </p:txBody>
      </p:sp>
      <p:pic>
        <p:nvPicPr>
          <p:cNvPr id="10" name="Imagem 9">
            <a:extLst>
              <a:ext uri="{FF2B5EF4-FFF2-40B4-BE49-F238E27FC236}">
                <a16:creationId xmlns:a16="http://schemas.microsoft.com/office/drawing/2014/main" id="{68F501AC-660D-4892-94DB-86B7F0BF0F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075" y="1923176"/>
            <a:ext cx="5595186" cy="3770852"/>
          </a:xfrm>
          <a:prstGeom prst="rect">
            <a:avLst/>
          </a:prstGeom>
          <a:ln>
            <a:noFill/>
          </a:ln>
          <a:effectLst>
            <a:softEdge rad="112500"/>
          </a:effectLst>
        </p:spPr>
      </p:pic>
      <p:pic>
        <p:nvPicPr>
          <p:cNvPr id="11" name="Imagem 10">
            <a:extLst>
              <a:ext uri="{FF2B5EF4-FFF2-40B4-BE49-F238E27FC236}">
                <a16:creationId xmlns:a16="http://schemas.microsoft.com/office/drawing/2014/main" id="{753D3200-EB0C-4A3D-996D-6F9B00838124}"/>
              </a:ext>
            </a:extLst>
          </p:cNvPr>
          <p:cNvPicPr>
            <a:picLocks noChangeAspect="1"/>
          </p:cNvPicPr>
          <p:nvPr/>
        </p:nvPicPr>
        <p:blipFill rotWithShape="1">
          <a:blip r:embed="rId4">
            <a:extLst>
              <a:ext uri="{28A0092B-C50C-407E-A947-70E740481C1C}">
                <a14:useLocalDpi xmlns:a14="http://schemas.microsoft.com/office/drawing/2010/main" val="0"/>
              </a:ext>
            </a:extLst>
          </a:blip>
          <a:srcRect b="29976"/>
          <a:stretch/>
        </p:blipFill>
        <p:spPr>
          <a:xfrm>
            <a:off x="7414885" y="67112"/>
            <a:ext cx="3365491" cy="1107347"/>
          </a:xfrm>
          <a:prstGeom prst="rect">
            <a:avLst/>
          </a:prstGeom>
        </p:spPr>
      </p:pic>
      <p:pic>
        <p:nvPicPr>
          <p:cNvPr id="6" name="Imagem 5">
            <a:extLst>
              <a:ext uri="{FF2B5EF4-FFF2-40B4-BE49-F238E27FC236}">
                <a16:creationId xmlns:a16="http://schemas.microsoft.com/office/drawing/2014/main" id="{036F6833-7DD4-49C8-A19A-8CDEDE2CF2B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13677" y="1025628"/>
            <a:ext cx="601463" cy="1284023"/>
          </a:xfrm>
          <a:prstGeom prst="rect">
            <a:avLst/>
          </a:prstGeom>
        </p:spPr>
      </p:pic>
      <p:sp>
        <p:nvSpPr>
          <p:cNvPr id="2" name="CaixaDeTexto 1">
            <a:extLst>
              <a:ext uri="{FF2B5EF4-FFF2-40B4-BE49-F238E27FC236}">
                <a16:creationId xmlns:a16="http://schemas.microsoft.com/office/drawing/2014/main" id="{3C7FD397-3C6E-420D-A0F8-17B6BD0A8E59}"/>
              </a:ext>
            </a:extLst>
          </p:cNvPr>
          <p:cNvSpPr txBox="1"/>
          <p:nvPr/>
        </p:nvSpPr>
        <p:spPr>
          <a:xfrm>
            <a:off x="8026210" y="1174459"/>
            <a:ext cx="894470" cy="461665"/>
          </a:xfrm>
          <a:prstGeom prst="rect">
            <a:avLst/>
          </a:prstGeom>
          <a:noFill/>
        </p:spPr>
        <p:txBody>
          <a:bodyPr wrap="square" rtlCol="0">
            <a:spAutoFit/>
          </a:bodyPr>
          <a:lstStyle/>
          <a:p>
            <a:r>
              <a:rPr lang="pt-BR" sz="2400" b="1" dirty="0">
                <a:solidFill>
                  <a:schemeClr val="bg1"/>
                </a:solidFill>
                <a:latin typeface="Roboto Th" pitchFamily="2" charset="0"/>
                <a:ea typeface="Roboto Th" pitchFamily="2" charset="0"/>
              </a:rPr>
              <a:t>Your</a:t>
            </a:r>
          </a:p>
        </p:txBody>
      </p:sp>
      <p:sp>
        <p:nvSpPr>
          <p:cNvPr id="8" name="CaixaDeTexto 7">
            <a:extLst>
              <a:ext uri="{FF2B5EF4-FFF2-40B4-BE49-F238E27FC236}">
                <a16:creationId xmlns:a16="http://schemas.microsoft.com/office/drawing/2014/main" id="{EB373D37-8BC5-44E1-AE92-9BB10435D430}"/>
              </a:ext>
            </a:extLst>
          </p:cNvPr>
          <p:cNvSpPr txBox="1"/>
          <p:nvPr/>
        </p:nvSpPr>
        <p:spPr>
          <a:xfrm>
            <a:off x="9339848" y="1174458"/>
            <a:ext cx="1190507" cy="461666"/>
          </a:xfrm>
          <a:prstGeom prst="rect">
            <a:avLst/>
          </a:prstGeom>
          <a:noFill/>
        </p:spPr>
        <p:txBody>
          <a:bodyPr wrap="square" rtlCol="0">
            <a:spAutoFit/>
          </a:bodyPr>
          <a:lstStyle/>
          <a:p>
            <a:r>
              <a:rPr lang="pt-BR" sz="2400" b="1" dirty="0">
                <a:solidFill>
                  <a:schemeClr val="bg1"/>
                </a:solidFill>
                <a:latin typeface="Roboto Th" pitchFamily="2" charset="0"/>
                <a:ea typeface="Roboto Th" pitchFamily="2" charset="0"/>
              </a:rPr>
              <a:t>Destiny</a:t>
            </a:r>
          </a:p>
        </p:txBody>
      </p:sp>
    </p:spTree>
    <p:extLst>
      <p:ext uri="{BB962C8B-B14F-4D97-AF65-F5344CB8AC3E}">
        <p14:creationId xmlns:p14="http://schemas.microsoft.com/office/powerpoint/2010/main" val="36853016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AF6F2256-7CF6-4C00-87A8-A4DC416C81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6872155"/>
          </a:xfrm>
          <a:prstGeom prst="rect">
            <a:avLst/>
          </a:prstGeom>
        </p:spPr>
      </p:pic>
      <p:pic>
        <p:nvPicPr>
          <p:cNvPr id="3" name="Imagem 2">
            <a:extLst>
              <a:ext uri="{FF2B5EF4-FFF2-40B4-BE49-F238E27FC236}">
                <a16:creationId xmlns:a16="http://schemas.microsoft.com/office/drawing/2014/main" id="{D00B6C4C-F6C0-4BB5-BAA7-3381F5B4AC38}"/>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0" y="0"/>
            <a:ext cx="4488110" cy="1392573"/>
          </a:xfrm>
          <a:prstGeom prst="rect">
            <a:avLst/>
          </a:prstGeom>
        </p:spPr>
      </p:pic>
      <p:sp>
        <p:nvSpPr>
          <p:cNvPr id="4" name="CaixaDeTexto 3">
            <a:extLst>
              <a:ext uri="{FF2B5EF4-FFF2-40B4-BE49-F238E27FC236}">
                <a16:creationId xmlns:a16="http://schemas.microsoft.com/office/drawing/2014/main" id="{80823DEF-0822-44B4-89F7-A8665AA9A863}"/>
              </a:ext>
            </a:extLst>
          </p:cNvPr>
          <p:cNvSpPr txBox="1"/>
          <p:nvPr/>
        </p:nvSpPr>
        <p:spPr>
          <a:xfrm>
            <a:off x="754692" y="335663"/>
            <a:ext cx="2739668" cy="584775"/>
          </a:xfrm>
          <a:prstGeom prst="rect">
            <a:avLst/>
          </a:prstGeom>
          <a:noFill/>
        </p:spPr>
        <p:txBody>
          <a:bodyPr wrap="square" rtlCol="0">
            <a:spAutoFit/>
          </a:bodyPr>
          <a:lstStyle/>
          <a:p>
            <a:r>
              <a:rPr lang="pt-BR" sz="3200" dirty="0">
                <a:solidFill>
                  <a:schemeClr val="bg1"/>
                </a:solidFill>
                <a:latin typeface="Pirata One" pitchFamily="2" charset="0"/>
              </a:rPr>
              <a:t>Público-alvo</a:t>
            </a:r>
          </a:p>
        </p:txBody>
      </p:sp>
      <p:sp>
        <p:nvSpPr>
          <p:cNvPr id="2" name="CaixaDeTexto 1">
            <a:extLst>
              <a:ext uri="{FF2B5EF4-FFF2-40B4-BE49-F238E27FC236}">
                <a16:creationId xmlns:a16="http://schemas.microsoft.com/office/drawing/2014/main" id="{9E251533-7667-4842-9776-1EF1882636DA}"/>
              </a:ext>
            </a:extLst>
          </p:cNvPr>
          <p:cNvSpPr txBox="1"/>
          <p:nvPr/>
        </p:nvSpPr>
        <p:spPr>
          <a:xfrm>
            <a:off x="1861488" y="1256101"/>
            <a:ext cx="3265744" cy="2639467"/>
          </a:xfrm>
          <a:prstGeom prst="rect">
            <a:avLst/>
          </a:prstGeom>
          <a:noFill/>
        </p:spPr>
        <p:txBody>
          <a:bodyPr wrap="square" rtlCol="0">
            <a:spAutoFit/>
          </a:bodyPr>
          <a:lstStyle/>
          <a:p>
            <a:pPr algn="just"/>
            <a:r>
              <a:rPr lang="pt-BR" sz="2000" dirty="0">
                <a:latin typeface="Augusta" panose="02000503020000020003" pitchFamily="2" charset="0"/>
              </a:rPr>
              <a:t>	Jovens brasileiros de 14 à 18 anos, estudantes, que joguem pelo menos 4 horas por dia, aficionados por mundos fantásticos e assistem praticamente todos os filmes e séries sobre aventura e fantasia. </a:t>
            </a:r>
          </a:p>
        </p:txBody>
      </p:sp>
      <p:pic>
        <p:nvPicPr>
          <p:cNvPr id="6" name="Imagem 5">
            <a:extLst>
              <a:ext uri="{FF2B5EF4-FFF2-40B4-BE49-F238E27FC236}">
                <a16:creationId xmlns:a16="http://schemas.microsoft.com/office/drawing/2014/main" id="{7009AD70-5F2B-4211-9292-843A2DAD970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01052" y="3945622"/>
            <a:ext cx="3655814" cy="2438399"/>
          </a:xfrm>
          <a:prstGeom prst="rect">
            <a:avLst/>
          </a:prstGeom>
          <a:ln>
            <a:noFill/>
          </a:ln>
          <a:effectLst>
            <a:softEdge rad="112500"/>
          </a:effectLst>
        </p:spPr>
      </p:pic>
      <p:pic>
        <p:nvPicPr>
          <p:cNvPr id="15" name="Imagem 14">
            <a:extLst>
              <a:ext uri="{FF2B5EF4-FFF2-40B4-BE49-F238E27FC236}">
                <a16:creationId xmlns:a16="http://schemas.microsoft.com/office/drawing/2014/main" id="{18DE94E3-6C80-499E-9470-8722C893E27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50270" y="1164776"/>
            <a:ext cx="3682831" cy="2456419"/>
          </a:xfrm>
          <a:prstGeom prst="rect">
            <a:avLst/>
          </a:prstGeom>
          <a:ln>
            <a:noFill/>
          </a:ln>
          <a:effectLst>
            <a:softEdge rad="112500"/>
          </a:effectLst>
        </p:spPr>
      </p:pic>
      <p:pic>
        <p:nvPicPr>
          <p:cNvPr id="22" name="Imagem 21">
            <a:extLst>
              <a:ext uri="{FF2B5EF4-FFF2-40B4-BE49-F238E27FC236}">
                <a16:creationId xmlns:a16="http://schemas.microsoft.com/office/drawing/2014/main" id="{439DB52F-0A14-44F2-9CC2-7BB1DF724CE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60767" y="3721026"/>
            <a:ext cx="1030209" cy="1211064"/>
          </a:xfrm>
          <a:prstGeom prst="rect">
            <a:avLst/>
          </a:prstGeom>
        </p:spPr>
      </p:pic>
      <p:sp>
        <p:nvSpPr>
          <p:cNvPr id="5" name="CaixaDeTexto 4">
            <a:extLst>
              <a:ext uri="{FF2B5EF4-FFF2-40B4-BE49-F238E27FC236}">
                <a16:creationId xmlns:a16="http://schemas.microsoft.com/office/drawing/2014/main" id="{DC5C4091-591B-418D-80E2-BAC209DB7384}"/>
              </a:ext>
            </a:extLst>
          </p:cNvPr>
          <p:cNvSpPr txBox="1"/>
          <p:nvPr/>
        </p:nvSpPr>
        <p:spPr>
          <a:xfrm>
            <a:off x="6681492" y="3621195"/>
            <a:ext cx="3326574" cy="3139321"/>
          </a:xfrm>
          <a:prstGeom prst="rect">
            <a:avLst/>
          </a:prstGeom>
          <a:noFill/>
        </p:spPr>
        <p:txBody>
          <a:bodyPr wrap="square" rtlCol="0">
            <a:spAutoFit/>
          </a:bodyPr>
          <a:lstStyle/>
          <a:p>
            <a:pPr algn="just"/>
            <a:r>
              <a:rPr lang="pt-BR" sz="2000" dirty="0">
                <a:latin typeface="Augusta" panose="02000503020000020003" pitchFamily="2" charset="0"/>
              </a:rPr>
              <a:t>	São fãs de livros e filmes como Senhor dos Anéis, O Hobbit, Game </a:t>
            </a:r>
            <a:r>
              <a:rPr lang="pt-BR" sz="2000" dirty="0" err="1">
                <a:latin typeface="Augusta" panose="02000503020000020003" pitchFamily="2" charset="0"/>
              </a:rPr>
              <a:t>of</a:t>
            </a:r>
            <a:r>
              <a:rPr lang="pt-BR" sz="2000" dirty="0">
                <a:latin typeface="Augusta" panose="02000503020000020003" pitchFamily="2" charset="0"/>
              </a:rPr>
              <a:t> </a:t>
            </a:r>
            <a:r>
              <a:rPr lang="pt-BR" sz="2000" dirty="0" err="1">
                <a:latin typeface="Augusta" panose="02000503020000020003" pitchFamily="2" charset="0"/>
              </a:rPr>
              <a:t>Thrones</a:t>
            </a:r>
            <a:r>
              <a:rPr lang="pt-BR" sz="2000" dirty="0">
                <a:latin typeface="Augusta" panose="02000503020000020003" pitchFamily="2" charset="0"/>
              </a:rPr>
              <a:t>, Harry Potter, etc. E séries como Rick </a:t>
            </a:r>
            <a:r>
              <a:rPr lang="pt-BR" sz="2000" dirty="0" err="1">
                <a:latin typeface="Augusta" panose="02000503020000020003" pitchFamily="2" charset="0"/>
              </a:rPr>
              <a:t>and</a:t>
            </a:r>
            <a:r>
              <a:rPr lang="pt-BR" sz="2000" dirty="0">
                <a:latin typeface="Augusta" panose="02000503020000020003" pitchFamily="2" charset="0"/>
              </a:rPr>
              <a:t> </a:t>
            </a:r>
            <a:r>
              <a:rPr lang="pt-BR" sz="2000" dirty="0" err="1">
                <a:latin typeface="Augusta" panose="02000503020000020003" pitchFamily="2" charset="0"/>
              </a:rPr>
              <a:t>Morty</a:t>
            </a:r>
            <a:r>
              <a:rPr lang="pt-BR" sz="2000" dirty="0">
                <a:latin typeface="Augusta" panose="02000503020000020003" pitchFamily="2" charset="0"/>
              </a:rPr>
              <a:t>, </a:t>
            </a:r>
            <a:r>
              <a:rPr lang="pt-BR" sz="2000" dirty="0" err="1">
                <a:latin typeface="Augusta" panose="02000503020000020003" pitchFamily="2" charset="0"/>
              </a:rPr>
              <a:t>Doctor</a:t>
            </a:r>
            <a:r>
              <a:rPr lang="pt-BR" sz="2000" dirty="0">
                <a:latin typeface="Augusta" panose="02000503020000020003" pitchFamily="2" charset="0"/>
              </a:rPr>
              <a:t> Who, Pokémon, onde existem muitas criaturas fantasiosas em mundos totalmente novos para serem explorados.</a:t>
            </a:r>
          </a:p>
          <a:p>
            <a:endParaRPr lang="pt-BR" dirty="0"/>
          </a:p>
        </p:txBody>
      </p:sp>
      <p:pic>
        <p:nvPicPr>
          <p:cNvPr id="10" name="Imagem 9">
            <a:extLst>
              <a:ext uri="{FF2B5EF4-FFF2-40B4-BE49-F238E27FC236}">
                <a16:creationId xmlns:a16="http://schemas.microsoft.com/office/drawing/2014/main" id="{6DBBB5C7-85DD-4DB8-8005-D53D01A41E1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274578" y="335663"/>
            <a:ext cx="955262" cy="1211064"/>
          </a:xfrm>
          <a:prstGeom prst="rect">
            <a:avLst/>
          </a:prstGeom>
        </p:spPr>
      </p:pic>
      <p:pic>
        <p:nvPicPr>
          <p:cNvPr id="16" name="Imagem 15">
            <a:extLst>
              <a:ext uri="{FF2B5EF4-FFF2-40B4-BE49-F238E27FC236}">
                <a16:creationId xmlns:a16="http://schemas.microsoft.com/office/drawing/2014/main" id="{C800775C-1CD6-4150-B614-40BC24D61EE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117746" y="4932090"/>
            <a:ext cx="813818" cy="1737364"/>
          </a:xfrm>
          <a:prstGeom prst="rect">
            <a:avLst/>
          </a:prstGeom>
        </p:spPr>
      </p:pic>
    </p:spTree>
    <p:extLst>
      <p:ext uri="{BB962C8B-B14F-4D97-AF65-F5344CB8AC3E}">
        <p14:creationId xmlns:p14="http://schemas.microsoft.com/office/powerpoint/2010/main" val="25025605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F148CC2F-477C-4A28-B65B-3DF965F99E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6872155"/>
          </a:xfrm>
          <a:prstGeom prst="rect">
            <a:avLst/>
          </a:prstGeom>
        </p:spPr>
      </p:pic>
      <p:pic>
        <p:nvPicPr>
          <p:cNvPr id="9" name="Imagem 8">
            <a:extLst>
              <a:ext uri="{FF2B5EF4-FFF2-40B4-BE49-F238E27FC236}">
                <a16:creationId xmlns:a16="http://schemas.microsoft.com/office/drawing/2014/main" id="{47E366B0-F780-464C-BAE5-AFA6F97C78F9}"/>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0" y="0"/>
            <a:ext cx="4488110" cy="1392573"/>
          </a:xfrm>
          <a:prstGeom prst="rect">
            <a:avLst/>
          </a:prstGeom>
        </p:spPr>
      </p:pic>
      <p:sp>
        <p:nvSpPr>
          <p:cNvPr id="8" name="Espaço Reservado para Texto 7">
            <a:extLst>
              <a:ext uri="{FF2B5EF4-FFF2-40B4-BE49-F238E27FC236}">
                <a16:creationId xmlns:a16="http://schemas.microsoft.com/office/drawing/2014/main" id="{7C696F1D-650C-4060-92DE-BD7C019F5FA9}"/>
              </a:ext>
            </a:extLst>
          </p:cNvPr>
          <p:cNvSpPr>
            <a:spLocks noGrp="1"/>
          </p:cNvSpPr>
          <p:nvPr>
            <p:ph type="body" idx="1"/>
          </p:nvPr>
        </p:nvSpPr>
        <p:spPr>
          <a:xfrm>
            <a:off x="1074251" y="5078168"/>
            <a:ext cx="8273605" cy="1357787"/>
          </a:xfrm>
        </p:spPr>
        <p:txBody>
          <a:bodyPr>
            <a:normAutofit/>
          </a:bodyPr>
          <a:lstStyle/>
          <a:p>
            <a:pPr algn="just"/>
            <a:r>
              <a:rPr lang="pt-BR" b="1" dirty="0">
                <a:solidFill>
                  <a:schemeClr val="tx1"/>
                </a:solidFill>
                <a:latin typeface="Augusta" panose="02000503020000020003" pitchFamily="2" charset="0"/>
                <a:ea typeface="Roboto Th" pitchFamily="2" charset="0"/>
              </a:rPr>
              <a:t>Descrição:</a:t>
            </a:r>
          </a:p>
          <a:p>
            <a:pPr algn="just"/>
            <a:r>
              <a:rPr lang="pt-BR" sz="1600" b="1" dirty="0">
                <a:solidFill>
                  <a:schemeClr val="tx1">
                    <a:lumMod val="95000"/>
                    <a:lumOff val="5000"/>
                  </a:schemeClr>
                </a:solidFill>
                <a:latin typeface="Augusta" panose="02000503020000020003" pitchFamily="2" charset="0"/>
                <a:ea typeface="Roboto Th" pitchFamily="2" charset="0"/>
              </a:rPr>
              <a:t>É um ser da raça </a:t>
            </a:r>
            <a:r>
              <a:rPr lang="pt-BR" sz="1600" b="1" dirty="0" err="1">
                <a:solidFill>
                  <a:schemeClr val="tx1">
                    <a:lumMod val="95000"/>
                    <a:lumOff val="5000"/>
                  </a:schemeClr>
                </a:solidFill>
                <a:latin typeface="Augusta" panose="02000503020000020003" pitchFamily="2" charset="0"/>
                <a:ea typeface="Roboto Th" pitchFamily="2" charset="0"/>
              </a:rPr>
              <a:t>Frocker</a:t>
            </a:r>
            <a:r>
              <a:rPr lang="pt-BR" sz="1600" b="1" dirty="0">
                <a:solidFill>
                  <a:schemeClr val="tx1">
                    <a:lumMod val="95000"/>
                    <a:lumOff val="5000"/>
                  </a:schemeClr>
                </a:solidFill>
                <a:latin typeface="Augusta" panose="02000503020000020003" pitchFamily="2" charset="0"/>
                <a:ea typeface="Roboto Th" pitchFamily="2" charset="0"/>
              </a:rPr>
              <a:t> insatisfeito com sua rotina de trabalho. Quer seguir seus sonhos e seu propósito na vida, mas tem medo de que seja repreendido pelos guardas ou por seus superiores.</a:t>
            </a:r>
          </a:p>
          <a:p>
            <a:pPr algn="just"/>
            <a:r>
              <a:rPr lang="pt-BR" sz="1600" b="1" dirty="0">
                <a:solidFill>
                  <a:schemeClr val="tx1">
                    <a:lumMod val="95000"/>
                    <a:lumOff val="5000"/>
                  </a:schemeClr>
                </a:solidFill>
                <a:latin typeface="Augusta" panose="02000503020000020003" pitchFamily="2" charset="0"/>
                <a:ea typeface="Roboto Th" pitchFamily="2" charset="0"/>
              </a:rPr>
              <a:t>Ainda é um tanto quanto ingênuo sobre o mundo à sua volta, pois nunca teve novas experiências.</a:t>
            </a:r>
          </a:p>
          <a:p>
            <a:pPr algn="just"/>
            <a:endParaRPr lang="pt-BR" sz="1600" b="1" dirty="0">
              <a:latin typeface="Roboto Th" pitchFamily="2" charset="0"/>
              <a:ea typeface="Roboto Th" pitchFamily="2" charset="0"/>
            </a:endParaRPr>
          </a:p>
        </p:txBody>
      </p:sp>
      <p:sp>
        <p:nvSpPr>
          <p:cNvPr id="10" name="CaixaDeTexto 9">
            <a:extLst>
              <a:ext uri="{FF2B5EF4-FFF2-40B4-BE49-F238E27FC236}">
                <a16:creationId xmlns:a16="http://schemas.microsoft.com/office/drawing/2014/main" id="{29FFDF42-ED9B-48EA-8719-D43B03A7F4D2}"/>
              </a:ext>
            </a:extLst>
          </p:cNvPr>
          <p:cNvSpPr txBox="1"/>
          <p:nvPr/>
        </p:nvSpPr>
        <p:spPr>
          <a:xfrm>
            <a:off x="1418251" y="322411"/>
            <a:ext cx="1123612" cy="584775"/>
          </a:xfrm>
          <a:prstGeom prst="rect">
            <a:avLst/>
          </a:prstGeom>
          <a:noFill/>
        </p:spPr>
        <p:txBody>
          <a:bodyPr wrap="square" rtlCol="0">
            <a:spAutoFit/>
          </a:bodyPr>
          <a:lstStyle/>
          <a:p>
            <a:r>
              <a:rPr lang="pt-BR" sz="3200" dirty="0">
                <a:solidFill>
                  <a:schemeClr val="bg1"/>
                </a:solidFill>
                <a:latin typeface="Pirata One" pitchFamily="2" charset="0"/>
              </a:rPr>
              <a:t>Blake</a:t>
            </a:r>
          </a:p>
        </p:txBody>
      </p:sp>
      <p:pic>
        <p:nvPicPr>
          <p:cNvPr id="5" name="Imagem 4">
            <a:extLst>
              <a:ext uri="{FF2B5EF4-FFF2-40B4-BE49-F238E27FC236}">
                <a16:creationId xmlns:a16="http://schemas.microsoft.com/office/drawing/2014/main" id="{BD890EED-FFD5-4681-A25D-C4425877DE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55176" y="1081876"/>
            <a:ext cx="7281645" cy="4095926"/>
          </a:xfrm>
          <a:prstGeom prst="rect">
            <a:avLst/>
          </a:prstGeom>
          <a:ln>
            <a:noFill/>
          </a:ln>
          <a:effectLst>
            <a:softEdge rad="112500"/>
          </a:effectLst>
        </p:spPr>
      </p:pic>
      <p:pic>
        <p:nvPicPr>
          <p:cNvPr id="12" name="Imagem 11">
            <a:extLst>
              <a:ext uri="{FF2B5EF4-FFF2-40B4-BE49-F238E27FC236}">
                <a16:creationId xmlns:a16="http://schemas.microsoft.com/office/drawing/2014/main" id="{D3C5FAAB-FBEE-45E4-BE9A-CC110988E36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117746" y="4932090"/>
            <a:ext cx="813818" cy="1737364"/>
          </a:xfrm>
          <a:prstGeom prst="rect">
            <a:avLst/>
          </a:prstGeom>
        </p:spPr>
      </p:pic>
    </p:spTree>
    <p:extLst>
      <p:ext uri="{BB962C8B-B14F-4D97-AF65-F5344CB8AC3E}">
        <p14:creationId xmlns:p14="http://schemas.microsoft.com/office/powerpoint/2010/main" val="37756911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3D1295DE-CC30-4D43-B38A-BD84F9D914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6872155"/>
          </a:xfrm>
          <a:prstGeom prst="rect">
            <a:avLst/>
          </a:prstGeom>
        </p:spPr>
      </p:pic>
      <p:pic>
        <p:nvPicPr>
          <p:cNvPr id="9" name="Imagem 8">
            <a:extLst>
              <a:ext uri="{FF2B5EF4-FFF2-40B4-BE49-F238E27FC236}">
                <a16:creationId xmlns:a16="http://schemas.microsoft.com/office/drawing/2014/main" id="{8693D6EA-7A78-4170-A9C8-5791E84A647A}"/>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0" y="0"/>
            <a:ext cx="4488110" cy="1392573"/>
          </a:xfrm>
          <a:prstGeom prst="rect">
            <a:avLst/>
          </a:prstGeom>
        </p:spPr>
      </p:pic>
      <p:sp>
        <p:nvSpPr>
          <p:cNvPr id="10" name="CaixaDeTexto 9">
            <a:extLst>
              <a:ext uri="{FF2B5EF4-FFF2-40B4-BE49-F238E27FC236}">
                <a16:creationId xmlns:a16="http://schemas.microsoft.com/office/drawing/2014/main" id="{29FFDF42-ED9B-48EA-8719-D43B03A7F4D2}"/>
              </a:ext>
            </a:extLst>
          </p:cNvPr>
          <p:cNvSpPr txBox="1"/>
          <p:nvPr/>
        </p:nvSpPr>
        <p:spPr>
          <a:xfrm>
            <a:off x="1128318" y="317371"/>
            <a:ext cx="1702966" cy="584775"/>
          </a:xfrm>
          <a:prstGeom prst="rect">
            <a:avLst/>
          </a:prstGeom>
          <a:noFill/>
        </p:spPr>
        <p:txBody>
          <a:bodyPr wrap="square" rtlCol="0">
            <a:spAutoFit/>
          </a:bodyPr>
          <a:lstStyle/>
          <a:p>
            <a:r>
              <a:rPr lang="pt-BR" sz="3200" dirty="0">
                <a:solidFill>
                  <a:schemeClr val="bg1"/>
                </a:solidFill>
                <a:latin typeface="Pirata One" pitchFamily="2" charset="0"/>
              </a:rPr>
              <a:t>Montaria</a:t>
            </a:r>
          </a:p>
        </p:txBody>
      </p:sp>
      <p:pic>
        <p:nvPicPr>
          <p:cNvPr id="3" name="Imagem 2">
            <a:extLst>
              <a:ext uri="{FF2B5EF4-FFF2-40B4-BE49-F238E27FC236}">
                <a16:creationId xmlns:a16="http://schemas.microsoft.com/office/drawing/2014/main" id="{B00DF884-5537-40C6-A4E0-CD89C837EA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89337" y="1319646"/>
            <a:ext cx="5707254" cy="3522191"/>
          </a:xfrm>
          <a:prstGeom prst="rect">
            <a:avLst/>
          </a:prstGeom>
          <a:ln>
            <a:noFill/>
          </a:ln>
          <a:effectLst>
            <a:softEdge rad="112500"/>
          </a:effectLst>
        </p:spPr>
      </p:pic>
      <p:sp>
        <p:nvSpPr>
          <p:cNvPr id="8" name="Espaço Reservado para Texto 7">
            <a:extLst>
              <a:ext uri="{FF2B5EF4-FFF2-40B4-BE49-F238E27FC236}">
                <a16:creationId xmlns:a16="http://schemas.microsoft.com/office/drawing/2014/main" id="{7C696F1D-650C-4060-92DE-BD7C019F5FA9}"/>
              </a:ext>
            </a:extLst>
          </p:cNvPr>
          <p:cNvSpPr>
            <a:spLocks noGrp="1"/>
          </p:cNvSpPr>
          <p:nvPr>
            <p:ph type="body" idx="1"/>
          </p:nvPr>
        </p:nvSpPr>
        <p:spPr>
          <a:xfrm>
            <a:off x="1303016" y="4932090"/>
            <a:ext cx="8735884" cy="1503353"/>
          </a:xfrm>
        </p:spPr>
        <p:txBody>
          <a:bodyPr>
            <a:normAutofit lnSpcReduction="10000"/>
          </a:bodyPr>
          <a:lstStyle/>
          <a:p>
            <a:pPr algn="just"/>
            <a:r>
              <a:rPr lang="pt-BR" b="1" dirty="0">
                <a:solidFill>
                  <a:schemeClr val="tx1"/>
                </a:solidFill>
                <a:latin typeface="Augusta" panose="02000503020000020003" pitchFamily="2" charset="0"/>
                <a:ea typeface="Roboto Th" pitchFamily="2" charset="0"/>
              </a:rPr>
              <a:t>Descrição: </a:t>
            </a:r>
          </a:p>
          <a:p>
            <a:pPr algn="just"/>
            <a:r>
              <a:rPr lang="pt-BR" sz="1600" b="1" dirty="0">
                <a:solidFill>
                  <a:schemeClr val="tx1">
                    <a:lumMod val="95000"/>
                    <a:lumOff val="5000"/>
                  </a:schemeClr>
                </a:solidFill>
                <a:latin typeface="Augusta" panose="02000503020000020003" pitchFamily="2" charset="0"/>
                <a:ea typeface="Roboto Th" pitchFamily="2" charset="0"/>
              </a:rPr>
              <a:t>“</a:t>
            </a:r>
            <a:r>
              <a:rPr lang="pt-BR" sz="1600" b="1" dirty="0" err="1">
                <a:solidFill>
                  <a:schemeClr val="tx1">
                    <a:lumMod val="95000"/>
                    <a:lumOff val="5000"/>
                  </a:schemeClr>
                </a:solidFill>
                <a:latin typeface="Augusta" panose="02000503020000020003" pitchFamily="2" charset="0"/>
                <a:ea typeface="Roboto Th" pitchFamily="2" charset="0"/>
              </a:rPr>
              <a:t>Piri</a:t>
            </a:r>
            <a:r>
              <a:rPr lang="pt-BR" sz="1600" b="1" dirty="0">
                <a:solidFill>
                  <a:schemeClr val="tx1">
                    <a:lumMod val="95000"/>
                    <a:lumOff val="5000"/>
                  </a:schemeClr>
                </a:solidFill>
                <a:latin typeface="Augusta" panose="02000503020000020003" pitchFamily="2" charset="0"/>
                <a:ea typeface="Roboto Th" pitchFamily="2" charset="0"/>
              </a:rPr>
              <a:t>” é uma espécie de galinha com  genética de planta, o que fez com que suas asas pareçam grandes folhas. Pode ser bem agressiva contra seus predadores, mas caso seja bem tratada, ela se torna muito dócil e faz de tudo para ajudar seus amigos. </a:t>
            </a:r>
          </a:p>
          <a:p>
            <a:pPr algn="just"/>
            <a:r>
              <a:rPr lang="pt-BR" sz="1600" b="1" dirty="0">
                <a:solidFill>
                  <a:schemeClr val="tx1">
                    <a:lumMod val="95000"/>
                    <a:lumOff val="5000"/>
                  </a:schemeClr>
                </a:solidFill>
                <a:latin typeface="Augusta" panose="02000503020000020003" pitchFamily="2" charset="0"/>
                <a:ea typeface="Roboto Th" pitchFamily="2" charset="0"/>
              </a:rPr>
              <a:t>Se sente um pouco triste às vezes por não conseguir voar.</a:t>
            </a:r>
          </a:p>
          <a:p>
            <a:pPr algn="just"/>
            <a:endParaRPr lang="pt-BR" b="1" dirty="0">
              <a:latin typeface="Roboto Th" pitchFamily="2" charset="0"/>
              <a:ea typeface="Roboto Th" pitchFamily="2" charset="0"/>
            </a:endParaRPr>
          </a:p>
        </p:txBody>
      </p:sp>
      <p:pic>
        <p:nvPicPr>
          <p:cNvPr id="12" name="Imagem 11">
            <a:extLst>
              <a:ext uri="{FF2B5EF4-FFF2-40B4-BE49-F238E27FC236}">
                <a16:creationId xmlns:a16="http://schemas.microsoft.com/office/drawing/2014/main" id="{8B94A291-05DB-40C5-8721-53955A52BBE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117746" y="4932090"/>
            <a:ext cx="813818" cy="1737364"/>
          </a:xfrm>
          <a:prstGeom prst="rect">
            <a:avLst/>
          </a:prstGeom>
        </p:spPr>
      </p:pic>
    </p:spTree>
    <p:extLst>
      <p:ext uri="{BB962C8B-B14F-4D97-AF65-F5344CB8AC3E}">
        <p14:creationId xmlns:p14="http://schemas.microsoft.com/office/powerpoint/2010/main" val="25554169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magem 11">
            <a:extLst>
              <a:ext uri="{FF2B5EF4-FFF2-40B4-BE49-F238E27FC236}">
                <a16:creationId xmlns:a16="http://schemas.microsoft.com/office/drawing/2014/main" id="{F9EF4A26-ED21-462B-B6A8-EA5181396C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6872155"/>
          </a:xfrm>
          <a:prstGeom prst="rect">
            <a:avLst/>
          </a:prstGeom>
        </p:spPr>
      </p:pic>
      <p:pic>
        <p:nvPicPr>
          <p:cNvPr id="9" name="Imagem 8">
            <a:extLst>
              <a:ext uri="{FF2B5EF4-FFF2-40B4-BE49-F238E27FC236}">
                <a16:creationId xmlns:a16="http://schemas.microsoft.com/office/drawing/2014/main" id="{A8893FCD-DA01-4C7F-BAD4-6B4EC9F4337C}"/>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0" y="0"/>
            <a:ext cx="4488110" cy="1392573"/>
          </a:xfrm>
          <a:prstGeom prst="rect">
            <a:avLst/>
          </a:prstGeom>
        </p:spPr>
      </p:pic>
      <p:sp>
        <p:nvSpPr>
          <p:cNvPr id="10" name="CaixaDeTexto 9">
            <a:extLst>
              <a:ext uri="{FF2B5EF4-FFF2-40B4-BE49-F238E27FC236}">
                <a16:creationId xmlns:a16="http://schemas.microsoft.com/office/drawing/2014/main" id="{29FFDF42-ED9B-48EA-8719-D43B03A7F4D2}"/>
              </a:ext>
            </a:extLst>
          </p:cNvPr>
          <p:cNvSpPr txBox="1"/>
          <p:nvPr/>
        </p:nvSpPr>
        <p:spPr>
          <a:xfrm>
            <a:off x="1177956" y="330734"/>
            <a:ext cx="1560351" cy="584775"/>
          </a:xfrm>
          <a:prstGeom prst="rect">
            <a:avLst/>
          </a:prstGeom>
          <a:noFill/>
        </p:spPr>
        <p:txBody>
          <a:bodyPr wrap="square" rtlCol="0">
            <a:spAutoFit/>
          </a:bodyPr>
          <a:lstStyle/>
          <a:p>
            <a:r>
              <a:rPr lang="pt-BR" sz="3200" dirty="0">
                <a:solidFill>
                  <a:schemeClr val="bg1"/>
                </a:solidFill>
                <a:latin typeface="Pirata One" pitchFamily="2" charset="0"/>
              </a:rPr>
              <a:t>Inimigos</a:t>
            </a:r>
          </a:p>
        </p:txBody>
      </p:sp>
      <p:pic>
        <p:nvPicPr>
          <p:cNvPr id="3" name="Imagem 2">
            <a:extLst>
              <a:ext uri="{FF2B5EF4-FFF2-40B4-BE49-F238E27FC236}">
                <a16:creationId xmlns:a16="http://schemas.microsoft.com/office/drawing/2014/main" id="{EA70EAC4-A711-43F0-87DD-A96878438C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72472" y="2394970"/>
            <a:ext cx="5329287" cy="2997724"/>
          </a:xfrm>
          <a:prstGeom prst="rect">
            <a:avLst/>
          </a:prstGeom>
          <a:ln>
            <a:noFill/>
          </a:ln>
          <a:effectLst>
            <a:softEdge rad="112500"/>
          </a:effectLst>
        </p:spPr>
      </p:pic>
      <p:pic>
        <p:nvPicPr>
          <p:cNvPr id="5" name="Imagem 4">
            <a:extLst>
              <a:ext uri="{FF2B5EF4-FFF2-40B4-BE49-F238E27FC236}">
                <a16:creationId xmlns:a16="http://schemas.microsoft.com/office/drawing/2014/main" id="{451D857C-7103-40C2-A7A7-0451278AD1F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9627" y="1616221"/>
            <a:ext cx="4253218" cy="4253218"/>
          </a:xfrm>
          <a:prstGeom prst="rect">
            <a:avLst/>
          </a:prstGeom>
          <a:ln>
            <a:noFill/>
          </a:ln>
          <a:effectLst>
            <a:softEdge rad="112500"/>
          </a:effectLst>
        </p:spPr>
      </p:pic>
      <p:pic>
        <p:nvPicPr>
          <p:cNvPr id="8" name="Imagem 7">
            <a:extLst>
              <a:ext uri="{FF2B5EF4-FFF2-40B4-BE49-F238E27FC236}">
                <a16:creationId xmlns:a16="http://schemas.microsoft.com/office/drawing/2014/main" id="{2ABCC1CF-4F1D-43D9-88AA-231026779B2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117746" y="4932090"/>
            <a:ext cx="813818" cy="1737364"/>
          </a:xfrm>
          <a:prstGeom prst="rect">
            <a:avLst/>
          </a:prstGeom>
        </p:spPr>
      </p:pic>
    </p:spTree>
    <p:extLst>
      <p:ext uri="{BB962C8B-B14F-4D97-AF65-F5344CB8AC3E}">
        <p14:creationId xmlns:p14="http://schemas.microsoft.com/office/powerpoint/2010/main" val="31372222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magem 11">
            <a:extLst>
              <a:ext uri="{FF2B5EF4-FFF2-40B4-BE49-F238E27FC236}">
                <a16:creationId xmlns:a16="http://schemas.microsoft.com/office/drawing/2014/main" id="{E941D2EC-F33A-4161-BA17-FEB4CAC582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6872155"/>
          </a:xfrm>
          <a:prstGeom prst="rect">
            <a:avLst/>
          </a:prstGeom>
        </p:spPr>
      </p:pic>
      <p:pic>
        <p:nvPicPr>
          <p:cNvPr id="5" name="Imagem 4">
            <a:extLst>
              <a:ext uri="{FF2B5EF4-FFF2-40B4-BE49-F238E27FC236}">
                <a16:creationId xmlns:a16="http://schemas.microsoft.com/office/drawing/2014/main" id="{67383146-9232-4FAC-AB5A-2E6BF9F0BFA6}"/>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0" y="0"/>
            <a:ext cx="4488110" cy="1392573"/>
          </a:xfrm>
          <a:prstGeom prst="rect">
            <a:avLst/>
          </a:prstGeom>
        </p:spPr>
      </p:pic>
      <p:sp>
        <p:nvSpPr>
          <p:cNvPr id="6" name="CaixaDeTexto 5">
            <a:extLst>
              <a:ext uri="{FF2B5EF4-FFF2-40B4-BE49-F238E27FC236}">
                <a16:creationId xmlns:a16="http://schemas.microsoft.com/office/drawing/2014/main" id="{BFD0ADBE-AA3F-47EF-996C-BE3A31FA54A5}"/>
              </a:ext>
            </a:extLst>
          </p:cNvPr>
          <p:cNvSpPr txBox="1"/>
          <p:nvPr/>
        </p:nvSpPr>
        <p:spPr>
          <a:xfrm>
            <a:off x="1218170" y="310394"/>
            <a:ext cx="1652632" cy="584775"/>
          </a:xfrm>
          <a:prstGeom prst="rect">
            <a:avLst/>
          </a:prstGeom>
          <a:noFill/>
        </p:spPr>
        <p:txBody>
          <a:bodyPr wrap="square" rtlCol="0">
            <a:spAutoFit/>
          </a:bodyPr>
          <a:lstStyle/>
          <a:p>
            <a:r>
              <a:rPr lang="pt-BR" sz="3200" dirty="0">
                <a:solidFill>
                  <a:schemeClr val="bg1"/>
                </a:solidFill>
                <a:latin typeface="Pirata One" pitchFamily="2" charset="0"/>
              </a:rPr>
              <a:t>Floresta</a:t>
            </a:r>
          </a:p>
        </p:txBody>
      </p:sp>
      <p:pic>
        <p:nvPicPr>
          <p:cNvPr id="10" name="Imagem 9">
            <a:extLst>
              <a:ext uri="{FF2B5EF4-FFF2-40B4-BE49-F238E27FC236}">
                <a16:creationId xmlns:a16="http://schemas.microsoft.com/office/drawing/2014/main" id="{FCE4DF37-847D-4836-B463-DF78941050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17746" y="4932090"/>
            <a:ext cx="813818" cy="1737364"/>
          </a:xfrm>
          <a:prstGeom prst="rect">
            <a:avLst/>
          </a:prstGeom>
        </p:spPr>
      </p:pic>
      <p:pic>
        <p:nvPicPr>
          <p:cNvPr id="17" name="Imagem 16">
            <a:extLst>
              <a:ext uri="{FF2B5EF4-FFF2-40B4-BE49-F238E27FC236}">
                <a16:creationId xmlns:a16="http://schemas.microsoft.com/office/drawing/2014/main" id="{5AC5D067-154C-4C9D-BA42-1134A24BC2C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07638" y="3579186"/>
            <a:ext cx="4949672" cy="3095811"/>
          </a:xfrm>
          <a:prstGeom prst="rect">
            <a:avLst/>
          </a:prstGeom>
          <a:ln>
            <a:noFill/>
          </a:ln>
          <a:effectLst>
            <a:softEdge rad="112500"/>
          </a:effectLst>
        </p:spPr>
      </p:pic>
      <p:pic>
        <p:nvPicPr>
          <p:cNvPr id="4" name="Imagem 3">
            <a:extLst>
              <a:ext uri="{FF2B5EF4-FFF2-40B4-BE49-F238E27FC236}">
                <a16:creationId xmlns:a16="http://schemas.microsoft.com/office/drawing/2014/main" id="{9EF11270-FD0D-4A21-8619-E8FEC1018537}"/>
              </a:ext>
            </a:extLst>
          </p:cNvPr>
          <p:cNvPicPr>
            <a:picLocks noChangeAspect="1"/>
          </p:cNvPicPr>
          <p:nvPr/>
        </p:nvPicPr>
        <p:blipFill rotWithShape="1">
          <a:blip r:embed="rId6">
            <a:extLst>
              <a:ext uri="{28A0092B-C50C-407E-A947-70E740481C1C}">
                <a14:useLocalDpi xmlns:a14="http://schemas.microsoft.com/office/drawing/2010/main" val="0"/>
              </a:ext>
            </a:extLst>
          </a:blip>
          <a:srcRect r="7032"/>
          <a:stretch/>
        </p:blipFill>
        <p:spPr>
          <a:xfrm>
            <a:off x="713558" y="1205563"/>
            <a:ext cx="5676056" cy="3651509"/>
          </a:xfrm>
          <a:prstGeom prst="rect">
            <a:avLst/>
          </a:prstGeom>
          <a:ln>
            <a:noFill/>
          </a:ln>
          <a:effectLst>
            <a:softEdge rad="112500"/>
          </a:effectLst>
        </p:spPr>
      </p:pic>
    </p:spTree>
    <p:extLst>
      <p:ext uri="{BB962C8B-B14F-4D97-AF65-F5344CB8AC3E}">
        <p14:creationId xmlns:p14="http://schemas.microsoft.com/office/powerpoint/2010/main" val="27835756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Imagem 22">
            <a:extLst>
              <a:ext uri="{FF2B5EF4-FFF2-40B4-BE49-F238E27FC236}">
                <a16:creationId xmlns:a16="http://schemas.microsoft.com/office/drawing/2014/main" id="{91D90DAC-1AB1-4AE9-9D74-59497A074C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1" cy="6872155"/>
          </a:xfrm>
          <a:prstGeom prst="rect">
            <a:avLst/>
          </a:prstGeom>
        </p:spPr>
      </p:pic>
      <p:pic>
        <p:nvPicPr>
          <p:cNvPr id="5" name="Imagem 4">
            <a:extLst>
              <a:ext uri="{FF2B5EF4-FFF2-40B4-BE49-F238E27FC236}">
                <a16:creationId xmlns:a16="http://schemas.microsoft.com/office/drawing/2014/main" id="{F6F931AB-DD57-46F8-973E-DB5400E4225D}"/>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0" y="0"/>
            <a:ext cx="4488110" cy="1392573"/>
          </a:xfrm>
          <a:prstGeom prst="rect">
            <a:avLst/>
          </a:prstGeom>
        </p:spPr>
      </p:pic>
      <p:sp>
        <p:nvSpPr>
          <p:cNvPr id="6" name="CaixaDeTexto 5">
            <a:extLst>
              <a:ext uri="{FF2B5EF4-FFF2-40B4-BE49-F238E27FC236}">
                <a16:creationId xmlns:a16="http://schemas.microsoft.com/office/drawing/2014/main" id="{BFD0ADBE-AA3F-47EF-996C-BE3A31FA54A5}"/>
              </a:ext>
            </a:extLst>
          </p:cNvPr>
          <p:cNvSpPr txBox="1"/>
          <p:nvPr/>
        </p:nvSpPr>
        <p:spPr>
          <a:xfrm>
            <a:off x="1174459" y="338338"/>
            <a:ext cx="1375794" cy="584775"/>
          </a:xfrm>
          <a:prstGeom prst="rect">
            <a:avLst/>
          </a:prstGeom>
          <a:noFill/>
        </p:spPr>
        <p:txBody>
          <a:bodyPr wrap="square" rtlCol="0">
            <a:spAutoFit/>
          </a:bodyPr>
          <a:lstStyle/>
          <a:p>
            <a:r>
              <a:rPr lang="pt-BR" sz="3200" dirty="0">
                <a:solidFill>
                  <a:schemeClr val="bg1"/>
                </a:solidFill>
                <a:latin typeface="Pirata One" pitchFamily="2" charset="0"/>
              </a:rPr>
              <a:t>Caverna</a:t>
            </a:r>
          </a:p>
        </p:txBody>
      </p:sp>
      <p:pic>
        <p:nvPicPr>
          <p:cNvPr id="10" name="Imagem 9">
            <a:extLst>
              <a:ext uri="{FF2B5EF4-FFF2-40B4-BE49-F238E27FC236}">
                <a16:creationId xmlns:a16="http://schemas.microsoft.com/office/drawing/2014/main" id="{0F8E6459-5769-4F52-A192-BD9A1194D8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17746" y="4932090"/>
            <a:ext cx="813818" cy="1737364"/>
          </a:xfrm>
          <a:prstGeom prst="rect">
            <a:avLst/>
          </a:prstGeom>
        </p:spPr>
      </p:pic>
      <p:pic>
        <p:nvPicPr>
          <p:cNvPr id="4" name="Imagem 3">
            <a:extLst>
              <a:ext uri="{FF2B5EF4-FFF2-40B4-BE49-F238E27FC236}">
                <a16:creationId xmlns:a16="http://schemas.microsoft.com/office/drawing/2014/main" id="{710BB4DC-894F-4EEE-83A3-E5583E760DBE}"/>
              </a:ext>
            </a:extLst>
          </p:cNvPr>
          <p:cNvPicPr>
            <a:picLocks noChangeAspect="1"/>
          </p:cNvPicPr>
          <p:nvPr/>
        </p:nvPicPr>
        <p:blipFill rotWithShape="1">
          <a:blip r:embed="rId5"/>
          <a:srcRect l="8807" t="11865" r="8811" b="7033"/>
          <a:stretch/>
        </p:blipFill>
        <p:spPr>
          <a:xfrm>
            <a:off x="5508791" y="630725"/>
            <a:ext cx="6117498" cy="3387602"/>
          </a:xfrm>
          <a:prstGeom prst="rect">
            <a:avLst/>
          </a:prstGeom>
          <a:ln>
            <a:noFill/>
          </a:ln>
          <a:effectLst>
            <a:softEdge rad="112500"/>
          </a:effectLst>
        </p:spPr>
      </p:pic>
      <p:pic>
        <p:nvPicPr>
          <p:cNvPr id="2" name="Imagem 1">
            <a:extLst>
              <a:ext uri="{FF2B5EF4-FFF2-40B4-BE49-F238E27FC236}">
                <a16:creationId xmlns:a16="http://schemas.microsoft.com/office/drawing/2014/main" id="{65E369C1-3572-4BCA-B5DA-B945CE6B83AE}"/>
              </a:ext>
            </a:extLst>
          </p:cNvPr>
          <p:cNvPicPr>
            <a:picLocks noChangeAspect="1"/>
          </p:cNvPicPr>
          <p:nvPr/>
        </p:nvPicPr>
        <p:blipFill rotWithShape="1">
          <a:blip r:embed="rId6"/>
          <a:srcRect l="9633" t="17110" r="15092" b="7033"/>
          <a:stretch/>
        </p:blipFill>
        <p:spPr>
          <a:xfrm>
            <a:off x="333019" y="2959624"/>
            <a:ext cx="6430961" cy="3645348"/>
          </a:xfrm>
          <a:prstGeom prst="rect">
            <a:avLst/>
          </a:prstGeom>
          <a:ln>
            <a:noFill/>
          </a:ln>
          <a:effectLst>
            <a:softEdge rad="112500"/>
          </a:effectLst>
        </p:spPr>
      </p:pic>
      <p:pic>
        <p:nvPicPr>
          <p:cNvPr id="8" name="Imagem 7">
            <a:extLst>
              <a:ext uri="{FF2B5EF4-FFF2-40B4-BE49-F238E27FC236}">
                <a16:creationId xmlns:a16="http://schemas.microsoft.com/office/drawing/2014/main" id="{E9DA0F54-EA90-4F7E-98BC-F05EAEC8260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869556">
            <a:off x="57069" y="4926589"/>
            <a:ext cx="1737364" cy="1865380"/>
          </a:xfrm>
          <a:prstGeom prst="rect">
            <a:avLst/>
          </a:prstGeom>
        </p:spPr>
      </p:pic>
      <p:pic>
        <p:nvPicPr>
          <p:cNvPr id="12" name="Imagem 11">
            <a:extLst>
              <a:ext uri="{FF2B5EF4-FFF2-40B4-BE49-F238E27FC236}">
                <a16:creationId xmlns:a16="http://schemas.microsoft.com/office/drawing/2014/main" id="{76280E5D-1379-4646-8896-6948E65AC3F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1307857">
            <a:off x="5880681" y="2429720"/>
            <a:ext cx="1499619" cy="1627635"/>
          </a:xfrm>
          <a:prstGeom prst="rect">
            <a:avLst/>
          </a:prstGeom>
        </p:spPr>
      </p:pic>
    </p:spTree>
    <p:extLst>
      <p:ext uri="{BB962C8B-B14F-4D97-AF65-F5344CB8AC3E}">
        <p14:creationId xmlns:p14="http://schemas.microsoft.com/office/powerpoint/2010/main" val="3107883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m 9">
            <a:extLst>
              <a:ext uri="{FF2B5EF4-FFF2-40B4-BE49-F238E27FC236}">
                <a16:creationId xmlns:a16="http://schemas.microsoft.com/office/drawing/2014/main" id="{C402D2D3-B31C-4FC0-B080-24BA57895E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6872155"/>
          </a:xfrm>
          <a:prstGeom prst="rect">
            <a:avLst/>
          </a:prstGeom>
        </p:spPr>
      </p:pic>
      <p:pic>
        <p:nvPicPr>
          <p:cNvPr id="5" name="Imagem 4">
            <a:extLst>
              <a:ext uri="{FF2B5EF4-FFF2-40B4-BE49-F238E27FC236}">
                <a16:creationId xmlns:a16="http://schemas.microsoft.com/office/drawing/2014/main" id="{ACDF8B6C-1AF2-4472-8973-5E52BEDB07C0}"/>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0" y="0"/>
            <a:ext cx="4488110" cy="1392573"/>
          </a:xfrm>
          <a:prstGeom prst="rect">
            <a:avLst/>
          </a:prstGeom>
        </p:spPr>
      </p:pic>
      <p:sp>
        <p:nvSpPr>
          <p:cNvPr id="6" name="CaixaDeTexto 5">
            <a:extLst>
              <a:ext uri="{FF2B5EF4-FFF2-40B4-BE49-F238E27FC236}">
                <a16:creationId xmlns:a16="http://schemas.microsoft.com/office/drawing/2014/main" id="{BFD0ADBE-AA3F-47EF-996C-BE3A31FA54A5}"/>
              </a:ext>
            </a:extLst>
          </p:cNvPr>
          <p:cNvSpPr txBox="1"/>
          <p:nvPr/>
        </p:nvSpPr>
        <p:spPr>
          <a:xfrm>
            <a:off x="1082179" y="333820"/>
            <a:ext cx="2785145" cy="584775"/>
          </a:xfrm>
          <a:prstGeom prst="rect">
            <a:avLst/>
          </a:prstGeom>
          <a:noFill/>
        </p:spPr>
        <p:txBody>
          <a:bodyPr wrap="square" rtlCol="0">
            <a:spAutoFit/>
          </a:bodyPr>
          <a:lstStyle/>
          <a:p>
            <a:r>
              <a:rPr lang="pt-BR" sz="3200" dirty="0">
                <a:solidFill>
                  <a:schemeClr val="bg1"/>
                </a:solidFill>
                <a:latin typeface="Pirata One" pitchFamily="2" charset="0"/>
              </a:rPr>
              <a:t>Barragem</a:t>
            </a:r>
          </a:p>
        </p:txBody>
      </p:sp>
      <p:pic>
        <p:nvPicPr>
          <p:cNvPr id="8" name="Imagem 7">
            <a:extLst>
              <a:ext uri="{FF2B5EF4-FFF2-40B4-BE49-F238E27FC236}">
                <a16:creationId xmlns:a16="http://schemas.microsoft.com/office/drawing/2014/main" id="{702DC4B0-5F5B-489D-8B58-705A75C220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17746" y="4932090"/>
            <a:ext cx="813818" cy="1737364"/>
          </a:xfrm>
          <a:prstGeom prst="rect">
            <a:avLst/>
          </a:prstGeom>
        </p:spPr>
      </p:pic>
      <p:pic>
        <p:nvPicPr>
          <p:cNvPr id="3" name="Imagem 2">
            <a:extLst>
              <a:ext uri="{FF2B5EF4-FFF2-40B4-BE49-F238E27FC236}">
                <a16:creationId xmlns:a16="http://schemas.microsoft.com/office/drawing/2014/main" id="{10C6BDA2-DCEB-4D1C-947E-040F1436A353}"/>
              </a:ext>
            </a:extLst>
          </p:cNvPr>
          <p:cNvPicPr>
            <a:picLocks noChangeAspect="1"/>
          </p:cNvPicPr>
          <p:nvPr/>
        </p:nvPicPr>
        <p:blipFill rotWithShape="1">
          <a:blip r:embed="rId5">
            <a:extLst>
              <a:ext uri="{28A0092B-C50C-407E-A947-70E740481C1C}">
                <a14:useLocalDpi xmlns:a14="http://schemas.microsoft.com/office/drawing/2010/main" val="0"/>
              </a:ext>
            </a:extLst>
          </a:blip>
          <a:srcRect r="7018"/>
          <a:stretch/>
        </p:blipFill>
        <p:spPr>
          <a:xfrm>
            <a:off x="2474751" y="1361432"/>
            <a:ext cx="7016826" cy="3570658"/>
          </a:xfrm>
          <a:prstGeom prst="rect">
            <a:avLst/>
          </a:prstGeom>
          <a:ln>
            <a:noFill/>
          </a:ln>
          <a:effectLst>
            <a:softEdge rad="112500"/>
          </a:effectLst>
        </p:spPr>
      </p:pic>
      <p:sp>
        <p:nvSpPr>
          <p:cNvPr id="7" name="CaixaDeTexto 6">
            <a:extLst>
              <a:ext uri="{FF2B5EF4-FFF2-40B4-BE49-F238E27FC236}">
                <a16:creationId xmlns:a16="http://schemas.microsoft.com/office/drawing/2014/main" id="{CC836B80-DC83-42C7-81E9-33958A242CA8}"/>
              </a:ext>
            </a:extLst>
          </p:cNvPr>
          <p:cNvSpPr txBox="1"/>
          <p:nvPr/>
        </p:nvSpPr>
        <p:spPr>
          <a:xfrm>
            <a:off x="1436330" y="4932090"/>
            <a:ext cx="8848573" cy="1384995"/>
          </a:xfrm>
          <a:prstGeom prst="rect">
            <a:avLst/>
          </a:prstGeom>
          <a:noFill/>
        </p:spPr>
        <p:txBody>
          <a:bodyPr wrap="square" rtlCol="0">
            <a:spAutoFit/>
          </a:bodyPr>
          <a:lstStyle/>
          <a:p>
            <a:pPr algn="just"/>
            <a:r>
              <a:rPr lang="pt-BR" sz="2400" dirty="0">
                <a:latin typeface="Augusta" panose="02000503020000020003" pitchFamily="2" charset="0"/>
              </a:rPr>
              <a:t>	</a:t>
            </a:r>
            <a:r>
              <a:rPr lang="pt-BR" sz="2000" dirty="0">
                <a:latin typeface="Augusta" panose="02000503020000020003" pitchFamily="2" charset="0"/>
              </a:rPr>
              <a:t>O Condado principal da Floresta Vital foi construído embaixo da barragem que contém a correnteza provinda das Montanhas Gélidas, além de ser utilizada pelos líderes para abastecer grande parte do Condado, uma vez que os rios da Floresta Vital não possuem água própria para consumo.</a:t>
            </a:r>
            <a:endParaRPr lang="pt-BR" sz="2400" dirty="0">
              <a:latin typeface="Augusta" panose="02000503020000020003" pitchFamily="2" charset="0"/>
            </a:endParaRPr>
          </a:p>
        </p:txBody>
      </p:sp>
    </p:spTree>
    <p:extLst>
      <p:ext uri="{BB962C8B-B14F-4D97-AF65-F5344CB8AC3E}">
        <p14:creationId xmlns:p14="http://schemas.microsoft.com/office/powerpoint/2010/main" val="1924380680"/>
      </p:ext>
    </p:extLst>
  </p:cSld>
  <p:clrMapOvr>
    <a:masterClrMapping/>
  </p:clrMapOvr>
</p:sld>
</file>

<file path=ppt/theme/theme1.xml><?xml version="1.0" encoding="utf-8"?>
<a:theme xmlns:a="http://schemas.openxmlformats.org/drawingml/2006/main" name="Office Theme">
  <a:themeElements>
    <a:clrScheme name="Tema do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o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o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1036</TotalTime>
  <Words>245</Words>
  <Application>Microsoft Office PowerPoint</Application>
  <PresentationFormat>Widescreen</PresentationFormat>
  <Paragraphs>71</Paragraphs>
  <Slides>16</Slides>
  <Notes>0</Notes>
  <HiddenSlides>0</HiddenSlides>
  <MMClips>0</MMClips>
  <ScaleCrop>false</ScaleCrop>
  <HeadingPairs>
    <vt:vector size="6" baseType="variant">
      <vt:variant>
        <vt:lpstr>Fontes usadas</vt:lpstr>
      </vt:variant>
      <vt:variant>
        <vt:i4>10</vt:i4>
      </vt:variant>
      <vt:variant>
        <vt:lpstr>Tema</vt:lpstr>
      </vt:variant>
      <vt:variant>
        <vt:i4>1</vt:i4>
      </vt:variant>
      <vt:variant>
        <vt:lpstr>Títulos de slides</vt:lpstr>
      </vt:variant>
      <vt:variant>
        <vt:i4>16</vt:i4>
      </vt:variant>
    </vt:vector>
  </HeadingPairs>
  <TitlesOfParts>
    <vt:vector size="27" baseType="lpstr">
      <vt:lpstr>Arial</vt:lpstr>
      <vt:lpstr>Augusta</vt:lpstr>
      <vt:lpstr>Calibri</vt:lpstr>
      <vt:lpstr>Calibri Light</vt:lpstr>
      <vt:lpstr>Hestina</vt:lpstr>
      <vt:lpstr>Pirata One</vt:lpstr>
      <vt:lpstr>Roboto</vt:lpstr>
      <vt:lpstr>Roboto Th</vt:lpstr>
      <vt:lpstr>Script Mothers</vt:lpstr>
      <vt:lpstr>Times New Roman</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Frockers: Crise</dc:title>
  <dc:creator>Bruno</dc:creator>
  <cp:lastModifiedBy>PC</cp:lastModifiedBy>
  <cp:revision>76</cp:revision>
  <dcterms:created xsi:type="dcterms:W3CDTF">2019-05-05T18:11:56Z</dcterms:created>
  <dcterms:modified xsi:type="dcterms:W3CDTF">2019-05-30T20:26:44Z</dcterms:modified>
</cp:coreProperties>
</file>

<file path=docProps/thumbnail.jpeg>
</file>